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9"/>
  </p:notesMasterIdLst>
  <p:sldIdLst>
    <p:sldId id="311" r:id="rId2"/>
    <p:sldId id="257" r:id="rId3"/>
    <p:sldId id="320" r:id="rId4"/>
    <p:sldId id="258" r:id="rId5"/>
    <p:sldId id="259" r:id="rId6"/>
    <p:sldId id="260" r:id="rId7"/>
    <p:sldId id="312" r:id="rId8"/>
    <p:sldId id="261" r:id="rId9"/>
    <p:sldId id="265" r:id="rId10"/>
    <p:sldId id="266" r:id="rId11"/>
    <p:sldId id="270" r:id="rId12"/>
    <p:sldId id="313" r:id="rId13"/>
    <p:sldId id="316" r:id="rId14"/>
    <p:sldId id="317" r:id="rId15"/>
    <p:sldId id="271" r:id="rId16"/>
    <p:sldId id="318" r:id="rId17"/>
    <p:sldId id="319" r:id="rId18"/>
  </p:sldIdLst>
  <p:sldSz cx="9144000" cy="5143500" type="screen16x9"/>
  <p:notesSz cx="6858000" cy="9144000"/>
  <p:embeddedFontLst>
    <p:embeddedFont>
      <p:font typeface="Maven Pro" panose="020B0604020202020204" charset="-94"/>
      <p:regular r:id="rId20"/>
      <p:bold r:id="rId21"/>
    </p:embeddedFont>
    <p:embeddedFont>
      <p:font typeface="Press Start 2P" panose="020B0604020202020204" charset="0"/>
      <p:regular r:id="rId22"/>
    </p:embeddedFont>
    <p:embeddedFont>
      <p:font typeface="Robot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CC"/>
    <a:srgbClr val="000000"/>
    <a:srgbClr val="FFE0D6"/>
    <a:srgbClr val="412E23"/>
    <a:srgbClr val="FFBEAB"/>
    <a:srgbClr val="FCC2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7CBBD0-907B-4019-A9AD-E2CA23A32B1E}">
  <a:tblStyle styleId="{E37CBBD0-907B-4019-A9AD-E2CA23A32B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ema Uygulanmış Stil 1 - Vurgu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ema Uygulanmış Stil 1 - Vurgu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Tema Uygulanmış Stil 2 - Vurgu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102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526171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a3364f63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a3364f631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69544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6f1bce38b0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6f1bce38b0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6882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ad10344254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ad10344254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23896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gad10344254_0_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" name="Google Shape;1479;gad10344254_0_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7839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gad10344254_0_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" name="Google Shape;1479;gad10344254_0_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82727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gad10344254_0_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" name="Google Shape;1479;gad10344254_0_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8876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ad10344254_0_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ad10344254_0_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5201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ad10344254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ad10344254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69154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ad10344254_0_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ad10344254_0_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1381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6ed1d3ee59_0_10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6ed1d3ee59_0_100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5329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ace710277d_0_1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ace710277d_0_1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7296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6f1ba423c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" name="Google Shape;974;g6f1ba423c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6107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a3364f63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a3364f631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62400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6ed1d3ee59_0_10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6ed1d3ee59_0_10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2499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ace710277d_0_1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ace710277d_0_1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85245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6f1bce38b0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6f1bce38b0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3321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8732b585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8732b5858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918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/>
          <p:nvPr/>
        </p:nvSpPr>
        <p:spPr>
          <a:xfrm flipH="1">
            <a:off x="5899913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flipH="1">
            <a:off x="5310198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 flipH="1">
            <a:off x="1771844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flipH="1">
            <a:off x="1183064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 flipH="1">
            <a:off x="592413" y="4239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1207825" y="3983254"/>
            <a:ext cx="6700500" cy="6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3722450" y="526575"/>
            <a:ext cx="1699200" cy="319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E_COLUMN_TEXT_1_1_1_1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0"/>
          <p:cNvSpPr/>
          <p:nvPr/>
        </p:nvSpPr>
        <p:spPr>
          <a:xfrm rot="10800000">
            <a:off x="591538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0"/>
          <p:cNvSpPr/>
          <p:nvPr/>
        </p:nvSpPr>
        <p:spPr>
          <a:xfrm rot="10800000">
            <a:off x="8848577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0"/>
          <p:cNvSpPr/>
          <p:nvPr/>
        </p:nvSpPr>
        <p:spPr>
          <a:xfrm rot="10800000">
            <a:off x="8258831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0"/>
          <p:cNvSpPr/>
          <p:nvPr/>
        </p:nvSpPr>
        <p:spPr>
          <a:xfrm rot="10800000">
            <a:off x="766911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0"/>
          <p:cNvSpPr/>
          <p:nvPr/>
        </p:nvSpPr>
        <p:spPr>
          <a:xfrm rot="10800000">
            <a:off x="1781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0"/>
          <p:cNvSpPr/>
          <p:nvPr/>
        </p:nvSpPr>
        <p:spPr>
          <a:xfrm rot="10800000">
            <a:off x="8258880" y="12071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0"/>
          <p:cNvSpPr/>
          <p:nvPr/>
        </p:nvSpPr>
        <p:spPr>
          <a:xfrm rot="10800000">
            <a:off x="8848605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0"/>
          <p:cNvSpPr/>
          <p:nvPr/>
        </p:nvSpPr>
        <p:spPr>
          <a:xfrm rot="10800000">
            <a:off x="8259348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0"/>
          <p:cNvSpPr/>
          <p:nvPr/>
        </p:nvSpPr>
        <p:spPr>
          <a:xfrm rot="10800000">
            <a:off x="7669587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0"/>
          <p:cNvSpPr/>
          <p:nvPr/>
        </p:nvSpPr>
        <p:spPr>
          <a:xfrm rot="10800000">
            <a:off x="7079626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0"/>
          <p:cNvSpPr/>
          <p:nvPr/>
        </p:nvSpPr>
        <p:spPr>
          <a:xfrm rot="10800000">
            <a:off x="1771869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0"/>
          <p:cNvSpPr/>
          <p:nvPr/>
        </p:nvSpPr>
        <p:spPr>
          <a:xfrm rot="10800000">
            <a:off x="1182166" y="6059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0"/>
          <p:cNvSpPr/>
          <p:nvPr/>
        </p:nvSpPr>
        <p:spPr>
          <a:xfrm rot="10800000">
            <a:off x="1183089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0"/>
          <p:cNvSpPr/>
          <p:nvPr/>
        </p:nvSpPr>
        <p:spPr>
          <a:xfrm rot="10800000">
            <a:off x="592468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0"/>
          <p:cNvSpPr/>
          <p:nvPr/>
        </p:nvSpPr>
        <p:spPr>
          <a:xfrm rot="10800000">
            <a:off x="-25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0"/>
          <p:cNvSpPr/>
          <p:nvPr/>
        </p:nvSpPr>
        <p:spPr>
          <a:xfrm rot="10800000">
            <a:off x="775" y="120691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0"/>
          <p:cNvSpPr/>
          <p:nvPr/>
        </p:nvSpPr>
        <p:spPr>
          <a:xfrm rot="10800000">
            <a:off x="592018" y="1206911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0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E_COLUMN_TEXT_1_1_1_1_1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1"/>
          <p:cNvSpPr/>
          <p:nvPr/>
        </p:nvSpPr>
        <p:spPr>
          <a:xfrm flipH="1">
            <a:off x="6489629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1"/>
          <p:cNvSpPr/>
          <p:nvPr/>
        </p:nvSpPr>
        <p:spPr>
          <a:xfrm flipH="1">
            <a:off x="2951306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1"/>
          <p:cNvSpPr/>
          <p:nvPr/>
        </p:nvSpPr>
        <p:spPr>
          <a:xfrm flipH="1">
            <a:off x="591513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21"/>
          <p:cNvSpPr/>
          <p:nvPr/>
        </p:nvSpPr>
        <p:spPr>
          <a:xfrm flipH="1">
            <a:off x="825880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21"/>
          <p:cNvSpPr/>
          <p:nvPr/>
        </p:nvSpPr>
        <p:spPr>
          <a:xfrm flipH="1">
            <a:off x="4130737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21"/>
          <p:cNvSpPr/>
          <p:nvPr/>
        </p:nvSpPr>
        <p:spPr>
          <a:xfrm flipH="1">
            <a:off x="2951306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21"/>
          <p:cNvSpPr/>
          <p:nvPr/>
        </p:nvSpPr>
        <p:spPr>
          <a:xfrm flipH="1">
            <a:off x="884858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21"/>
          <p:cNvSpPr/>
          <p:nvPr/>
        </p:nvSpPr>
        <p:spPr>
          <a:xfrm flipH="1">
            <a:off x="8259323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1"/>
          <p:cNvSpPr/>
          <p:nvPr/>
        </p:nvSpPr>
        <p:spPr>
          <a:xfrm flipH="1">
            <a:off x="7669562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21"/>
          <p:cNvSpPr/>
          <p:nvPr/>
        </p:nvSpPr>
        <p:spPr>
          <a:xfrm flipH="1">
            <a:off x="7079601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21"/>
          <p:cNvSpPr/>
          <p:nvPr/>
        </p:nvSpPr>
        <p:spPr>
          <a:xfrm flipH="1">
            <a:off x="531018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21"/>
          <p:cNvSpPr/>
          <p:nvPr/>
        </p:nvSpPr>
        <p:spPr>
          <a:xfrm flipH="1">
            <a:off x="4720963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21"/>
          <p:cNvSpPr/>
          <p:nvPr/>
        </p:nvSpPr>
        <p:spPr>
          <a:xfrm flipH="1">
            <a:off x="4130723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1"/>
          <p:cNvSpPr/>
          <p:nvPr/>
        </p:nvSpPr>
        <p:spPr>
          <a:xfrm flipH="1">
            <a:off x="3541462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1"/>
          <p:cNvSpPr/>
          <p:nvPr/>
        </p:nvSpPr>
        <p:spPr>
          <a:xfrm flipH="1">
            <a:off x="2361566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1"/>
          <p:cNvSpPr/>
          <p:nvPr/>
        </p:nvSpPr>
        <p:spPr>
          <a:xfrm flipH="1">
            <a:off x="1771844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1"/>
          <p:cNvSpPr/>
          <p:nvPr/>
        </p:nvSpPr>
        <p:spPr>
          <a:xfrm flipH="1">
            <a:off x="-5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1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_AND_TWO_COLUMNS_1_1_2_1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3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07" name="Google Shape;607;p23"/>
          <p:cNvSpPr/>
          <p:nvPr/>
        </p:nvSpPr>
        <p:spPr>
          <a:xfrm rot="5400000">
            <a:off x="7815" y="241727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3"/>
          <p:cNvSpPr/>
          <p:nvPr/>
        </p:nvSpPr>
        <p:spPr>
          <a:xfrm rot="5400000">
            <a:off x="7815" y="302231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3"/>
          <p:cNvSpPr/>
          <p:nvPr/>
        </p:nvSpPr>
        <p:spPr>
          <a:xfrm rot="5400000">
            <a:off x="626108" y="-3369"/>
            <a:ext cx="303021" cy="309830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3"/>
          <p:cNvSpPr/>
          <p:nvPr/>
        </p:nvSpPr>
        <p:spPr>
          <a:xfrm rot="5400000">
            <a:off x="626092" y="60168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23"/>
          <p:cNvSpPr/>
          <p:nvPr/>
        </p:nvSpPr>
        <p:spPr>
          <a:xfrm rot="5400000">
            <a:off x="626092" y="181176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23"/>
          <p:cNvSpPr/>
          <p:nvPr/>
        </p:nvSpPr>
        <p:spPr>
          <a:xfrm rot="5400000">
            <a:off x="626092" y="3626917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23"/>
          <p:cNvSpPr/>
          <p:nvPr/>
        </p:nvSpPr>
        <p:spPr>
          <a:xfrm rot="5400000">
            <a:off x="626092" y="48370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23"/>
          <p:cNvSpPr/>
          <p:nvPr/>
        </p:nvSpPr>
        <p:spPr>
          <a:xfrm rot="5400000">
            <a:off x="1244385" y="-2929"/>
            <a:ext cx="303021" cy="308951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3"/>
          <p:cNvSpPr/>
          <p:nvPr/>
        </p:nvSpPr>
        <p:spPr>
          <a:xfrm rot="5400000">
            <a:off x="7384" y="-3414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23"/>
          <p:cNvSpPr/>
          <p:nvPr/>
        </p:nvSpPr>
        <p:spPr>
          <a:xfrm rot="5400000">
            <a:off x="8333" y="602074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23"/>
          <p:cNvSpPr/>
          <p:nvPr/>
        </p:nvSpPr>
        <p:spPr>
          <a:xfrm rot="5400000">
            <a:off x="8335" y="1207176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23"/>
          <p:cNvSpPr/>
          <p:nvPr/>
        </p:nvSpPr>
        <p:spPr>
          <a:xfrm rot="5400000">
            <a:off x="9578" y="181195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3"/>
          <p:cNvSpPr/>
          <p:nvPr/>
        </p:nvSpPr>
        <p:spPr>
          <a:xfrm rot="5400000">
            <a:off x="626096" y="241724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3"/>
          <p:cNvSpPr/>
          <p:nvPr/>
        </p:nvSpPr>
        <p:spPr>
          <a:xfrm rot="5400000">
            <a:off x="9570" y="362735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23"/>
          <p:cNvSpPr/>
          <p:nvPr/>
        </p:nvSpPr>
        <p:spPr>
          <a:xfrm rot="5400000">
            <a:off x="10077" y="4232382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23"/>
          <p:cNvSpPr/>
          <p:nvPr/>
        </p:nvSpPr>
        <p:spPr>
          <a:xfrm rot="5400000">
            <a:off x="9570" y="4837466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23"/>
          <p:cNvSpPr/>
          <p:nvPr/>
        </p:nvSpPr>
        <p:spPr>
          <a:xfrm rot="5400000">
            <a:off x="626038" y="4231961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3"/>
          <p:cNvSpPr/>
          <p:nvPr/>
        </p:nvSpPr>
        <p:spPr>
          <a:xfrm rot="5400000">
            <a:off x="1242624" y="181196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3"/>
          <p:cNvSpPr/>
          <p:nvPr/>
        </p:nvSpPr>
        <p:spPr>
          <a:xfrm rot="-5400000">
            <a:off x="7598616" y="4837046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3"/>
          <p:cNvSpPr/>
          <p:nvPr/>
        </p:nvSpPr>
        <p:spPr>
          <a:xfrm rot="-5400000">
            <a:off x="6980372" y="483748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23"/>
          <p:cNvSpPr/>
          <p:nvPr/>
        </p:nvSpPr>
        <p:spPr>
          <a:xfrm rot="-5400000">
            <a:off x="7596910" y="602120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23"/>
          <p:cNvSpPr/>
          <p:nvPr/>
        </p:nvSpPr>
        <p:spPr>
          <a:xfrm rot="-5400000">
            <a:off x="8216821" y="1812222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23"/>
          <p:cNvSpPr/>
          <p:nvPr/>
        </p:nvSpPr>
        <p:spPr>
          <a:xfrm rot="-5400000">
            <a:off x="8217252" y="4837059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23"/>
          <p:cNvSpPr/>
          <p:nvPr/>
        </p:nvSpPr>
        <p:spPr>
          <a:xfrm rot="-5400000">
            <a:off x="8217290" y="423242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23"/>
          <p:cNvSpPr/>
          <p:nvPr/>
        </p:nvSpPr>
        <p:spPr>
          <a:xfrm rot="-5400000">
            <a:off x="8217288" y="3627354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23"/>
          <p:cNvSpPr/>
          <p:nvPr/>
        </p:nvSpPr>
        <p:spPr>
          <a:xfrm rot="-5400000">
            <a:off x="8215057" y="3022545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23"/>
          <p:cNvSpPr/>
          <p:nvPr/>
        </p:nvSpPr>
        <p:spPr>
          <a:xfrm rot="-5400000">
            <a:off x="8215066" y="1207158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23"/>
          <p:cNvSpPr/>
          <p:nvPr/>
        </p:nvSpPr>
        <p:spPr>
          <a:xfrm rot="-5400000">
            <a:off x="8215546" y="602133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3"/>
          <p:cNvSpPr/>
          <p:nvPr/>
        </p:nvSpPr>
        <p:spPr>
          <a:xfrm rot="-5400000">
            <a:off x="8215066" y="-2947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23"/>
          <p:cNvSpPr/>
          <p:nvPr/>
        </p:nvSpPr>
        <p:spPr>
          <a:xfrm rot="5400000">
            <a:off x="1243048" y="4837028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3"/>
          <p:cNvSpPr/>
          <p:nvPr/>
        </p:nvSpPr>
        <p:spPr>
          <a:xfrm rot="-5400000">
            <a:off x="8837214" y="2417233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3"/>
          <p:cNvSpPr/>
          <p:nvPr/>
        </p:nvSpPr>
        <p:spPr>
          <a:xfrm rot="-5400000">
            <a:off x="8837214" y="1812197"/>
            <a:ext cx="303053" cy="308951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3"/>
          <p:cNvSpPr/>
          <p:nvPr/>
        </p:nvSpPr>
        <p:spPr>
          <a:xfrm rot="-5400000">
            <a:off x="8837645" y="4837033"/>
            <a:ext cx="303053" cy="309830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3"/>
          <p:cNvSpPr/>
          <p:nvPr/>
        </p:nvSpPr>
        <p:spPr>
          <a:xfrm rot="-5400000">
            <a:off x="8837683" y="423239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3"/>
          <p:cNvSpPr/>
          <p:nvPr/>
        </p:nvSpPr>
        <p:spPr>
          <a:xfrm rot="-5400000">
            <a:off x="8837680" y="3627328"/>
            <a:ext cx="302065" cy="308951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23"/>
          <p:cNvSpPr/>
          <p:nvPr/>
        </p:nvSpPr>
        <p:spPr>
          <a:xfrm rot="-5400000">
            <a:off x="8835450" y="3022519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23"/>
          <p:cNvSpPr/>
          <p:nvPr/>
        </p:nvSpPr>
        <p:spPr>
          <a:xfrm rot="-5400000">
            <a:off x="8835458" y="1207132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23"/>
          <p:cNvSpPr/>
          <p:nvPr/>
        </p:nvSpPr>
        <p:spPr>
          <a:xfrm rot="-5400000">
            <a:off x="8835939" y="602108"/>
            <a:ext cx="302065" cy="308980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23"/>
          <p:cNvSpPr/>
          <p:nvPr/>
        </p:nvSpPr>
        <p:spPr>
          <a:xfrm rot="-5400000">
            <a:off x="8835458" y="-2973"/>
            <a:ext cx="303053" cy="308980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3"/>
          <p:cNvSpPr txBox="1">
            <a:spLocks noGrp="1"/>
          </p:cNvSpPr>
          <p:nvPr>
            <p:ph type="subTitle" idx="1"/>
          </p:nvPr>
        </p:nvSpPr>
        <p:spPr>
          <a:xfrm>
            <a:off x="1948525" y="1499338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7" name="Google Shape;647;p23"/>
          <p:cNvSpPr txBox="1">
            <a:spLocks noGrp="1"/>
          </p:cNvSpPr>
          <p:nvPr>
            <p:ph type="subTitle" idx="2"/>
          </p:nvPr>
        </p:nvSpPr>
        <p:spPr>
          <a:xfrm>
            <a:off x="1948525" y="2602982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8" name="Google Shape;648;p23"/>
          <p:cNvSpPr txBox="1">
            <a:spLocks noGrp="1"/>
          </p:cNvSpPr>
          <p:nvPr>
            <p:ph type="subTitle" idx="3"/>
          </p:nvPr>
        </p:nvSpPr>
        <p:spPr>
          <a:xfrm>
            <a:off x="1948525" y="3706626"/>
            <a:ext cx="20112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649" name="Google Shape;649;p23"/>
          <p:cNvSpPr txBox="1">
            <a:spLocks noGrp="1"/>
          </p:cNvSpPr>
          <p:nvPr>
            <p:ph type="subTitle" idx="4"/>
          </p:nvPr>
        </p:nvSpPr>
        <p:spPr>
          <a:xfrm>
            <a:off x="5142475" y="1353538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0" name="Google Shape;650;p23"/>
          <p:cNvSpPr txBox="1">
            <a:spLocks noGrp="1"/>
          </p:cNvSpPr>
          <p:nvPr>
            <p:ph type="subTitle" idx="5"/>
          </p:nvPr>
        </p:nvSpPr>
        <p:spPr>
          <a:xfrm>
            <a:off x="5142475" y="2483644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51" name="Google Shape;651;p23"/>
          <p:cNvSpPr txBox="1">
            <a:spLocks noGrp="1"/>
          </p:cNvSpPr>
          <p:nvPr>
            <p:ph type="subTitle" idx="6"/>
          </p:nvPr>
        </p:nvSpPr>
        <p:spPr>
          <a:xfrm>
            <a:off x="5142475" y="3613750"/>
            <a:ext cx="2306700" cy="6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APTION_ONLY_1_1"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27"/>
          <p:cNvSpPr/>
          <p:nvPr/>
        </p:nvSpPr>
        <p:spPr>
          <a:xfrm>
            <a:off x="235895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27"/>
          <p:cNvSpPr/>
          <p:nvPr/>
        </p:nvSpPr>
        <p:spPr>
          <a:xfrm>
            <a:off x="294866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27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27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27"/>
          <p:cNvSpPr/>
          <p:nvPr/>
        </p:nvSpPr>
        <p:spPr>
          <a:xfrm>
            <a:off x="5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27"/>
          <p:cNvSpPr/>
          <p:nvPr/>
        </p:nvSpPr>
        <p:spPr>
          <a:xfrm>
            <a:off x="58977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27"/>
          <p:cNvSpPr/>
          <p:nvPr/>
        </p:nvSpPr>
        <p:spPr>
          <a:xfrm>
            <a:off x="176920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27"/>
          <p:cNvSpPr/>
          <p:nvPr/>
        </p:nvSpPr>
        <p:spPr>
          <a:xfrm>
            <a:off x="353838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27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27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27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27"/>
          <p:cNvSpPr/>
          <p:nvPr/>
        </p:nvSpPr>
        <p:spPr>
          <a:xfrm>
            <a:off x="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27"/>
          <p:cNvSpPr/>
          <p:nvPr/>
        </p:nvSpPr>
        <p:spPr>
          <a:xfrm>
            <a:off x="59021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27"/>
          <p:cNvSpPr/>
          <p:nvPr/>
        </p:nvSpPr>
        <p:spPr>
          <a:xfrm>
            <a:off x="117998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27"/>
          <p:cNvSpPr/>
          <p:nvPr/>
        </p:nvSpPr>
        <p:spPr>
          <a:xfrm>
            <a:off x="176897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27"/>
          <p:cNvSpPr/>
          <p:nvPr/>
        </p:nvSpPr>
        <p:spPr>
          <a:xfrm>
            <a:off x="353839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27"/>
          <p:cNvSpPr/>
          <p:nvPr/>
        </p:nvSpPr>
        <p:spPr>
          <a:xfrm>
            <a:off x="412858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27"/>
          <p:cNvSpPr/>
          <p:nvPr/>
        </p:nvSpPr>
        <p:spPr>
          <a:xfrm>
            <a:off x="471785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27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27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27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27"/>
          <p:cNvSpPr/>
          <p:nvPr/>
        </p:nvSpPr>
        <p:spPr>
          <a:xfrm>
            <a:off x="412810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27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27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27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27"/>
          <p:cNvSpPr/>
          <p:nvPr/>
        </p:nvSpPr>
        <p:spPr>
          <a:xfrm>
            <a:off x="1768971" y="36379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27"/>
          <p:cNvSpPr/>
          <p:nvPr/>
        </p:nvSpPr>
        <p:spPr>
          <a:xfrm>
            <a:off x="59" y="3636224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27"/>
          <p:cNvSpPr/>
          <p:nvPr/>
        </p:nvSpPr>
        <p:spPr>
          <a:xfrm>
            <a:off x="8848624" y="36377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27"/>
          <p:cNvSpPr txBox="1">
            <a:spLocks noGrp="1"/>
          </p:cNvSpPr>
          <p:nvPr>
            <p:ph type="subTitle" idx="1"/>
          </p:nvPr>
        </p:nvSpPr>
        <p:spPr>
          <a:xfrm>
            <a:off x="1059150" y="1276625"/>
            <a:ext cx="7025700" cy="14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1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7"/>
          <p:cNvSpPr txBox="1">
            <a:spLocks noGrp="1"/>
          </p:cNvSpPr>
          <p:nvPr>
            <p:ph type="title"/>
          </p:nvPr>
        </p:nvSpPr>
        <p:spPr>
          <a:xfrm>
            <a:off x="2332425" y="3034500"/>
            <a:ext cx="5697600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Char char="-"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/>
          <p:nvPr/>
        </p:nvSpPr>
        <p:spPr>
          <a:xfrm>
            <a:off x="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58972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9" y="3637064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9" y="3034023"/>
            <a:ext cx="295338" cy="302004"/>
          </a:xfrm>
          <a:custGeom>
            <a:avLst/>
            <a:gdLst/>
            <a:ahLst/>
            <a:cxnLst/>
            <a:rect l="l" t="t" r="r" b="b"/>
            <a:pathLst>
              <a:path w="9514" h="10579" extrusionOk="0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9" y="243186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590637" y="36370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-5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59016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4"/>
          <p:cNvSpPr/>
          <p:nvPr/>
        </p:nvSpPr>
        <p:spPr>
          <a:xfrm rot="10800000" flipH="1">
            <a:off x="8257867" y="1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4"/>
          <p:cNvSpPr/>
          <p:nvPr/>
        </p:nvSpPr>
        <p:spPr>
          <a:xfrm rot="10800000" flipH="1">
            <a:off x="8847624" y="60260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"/>
          <p:cNvSpPr/>
          <p:nvPr/>
        </p:nvSpPr>
        <p:spPr>
          <a:xfrm rot="10800000" flipH="1">
            <a:off x="8848630" y="-2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"/>
          <p:cNvSpPr/>
          <p:nvPr/>
        </p:nvSpPr>
        <p:spPr>
          <a:xfrm rot="10800000" flipH="1">
            <a:off x="8847702" y="1205203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4"/>
          <p:cNvSpPr/>
          <p:nvPr/>
        </p:nvSpPr>
        <p:spPr>
          <a:xfrm rot="10800000" flipH="1">
            <a:off x="8847687" y="1807156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 rot="10800000" flipH="1">
            <a:off x="8259817" y="602189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body" idx="1"/>
          </p:nvPr>
        </p:nvSpPr>
        <p:spPr>
          <a:xfrm>
            <a:off x="717425" y="1203750"/>
            <a:ext cx="7709100" cy="3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4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2358952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7"/>
          <p:cNvSpPr/>
          <p:nvPr/>
        </p:nvSpPr>
        <p:spPr>
          <a:xfrm>
            <a:off x="2948667" y="48422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7"/>
          <p:cNvSpPr/>
          <p:nvPr/>
        </p:nvSpPr>
        <p:spPr>
          <a:xfrm>
            <a:off x="5897305" y="4842290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7"/>
          <p:cNvSpPr/>
          <p:nvPr/>
        </p:nvSpPr>
        <p:spPr>
          <a:xfrm>
            <a:off x="8257067" y="48425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59" y="4239249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"/>
          <p:cNvSpPr/>
          <p:nvPr/>
        </p:nvSpPr>
        <p:spPr>
          <a:xfrm>
            <a:off x="58977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7"/>
          <p:cNvSpPr/>
          <p:nvPr/>
        </p:nvSpPr>
        <p:spPr>
          <a:xfrm>
            <a:off x="1769205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3538382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7"/>
          <p:cNvSpPr/>
          <p:nvPr/>
        </p:nvSpPr>
        <p:spPr>
          <a:xfrm>
            <a:off x="5307559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7"/>
          <p:cNvSpPr/>
          <p:nvPr/>
        </p:nvSpPr>
        <p:spPr>
          <a:xfrm>
            <a:off x="7076736" y="42392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8846824" y="423987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0" y="4842282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590219" y="48422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1179981" y="4842263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7"/>
          <p:cNvSpPr/>
          <p:nvPr/>
        </p:nvSpPr>
        <p:spPr>
          <a:xfrm>
            <a:off x="1768979" y="484055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7"/>
          <p:cNvSpPr/>
          <p:nvPr/>
        </p:nvSpPr>
        <p:spPr>
          <a:xfrm>
            <a:off x="3538395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7"/>
          <p:cNvSpPr/>
          <p:nvPr/>
        </p:nvSpPr>
        <p:spPr>
          <a:xfrm>
            <a:off x="4128580" y="4840551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7"/>
          <p:cNvSpPr/>
          <p:nvPr/>
        </p:nvSpPr>
        <p:spPr>
          <a:xfrm>
            <a:off x="4717857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7"/>
          <p:cNvSpPr/>
          <p:nvPr/>
        </p:nvSpPr>
        <p:spPr>
          <a:xfrm>
            <a:off x="5308050" y="4840551"/>
            <a:ext cx="294438" cy="301148"/>
          </a:xfrm>
          <a:custGeom>
            <a:avLst/>
            <a:gdLst/>
            <a:ahLst/>
            <a:cxnLst/>
            <a:rect l="l" t="t" r="r" b="b"/>
            <a:pathLst>
              <a:path w="9485" h="10549" extrusionOk="0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487014" y="4840565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7076736" y="484417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4128102" y="423930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7666448" y="484052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8257099" y="4239459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8848630" y="4842049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5307596" y="363794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59" y="3636224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8848624" y="363770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 txBox="1">
            <a:spLocks noGrp="1"/>
          </p:cNvSpPr>
          <p:nvPr>
            <p:ph type="title"/>
          </p:nvPr>
        </p:nvSpPr>
        <p:spPr>
          <a:xfrm>
            <a:off x="1108900" y="1540450"/>
            <a:ext cx="3552000" cy="8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9" name="Google Shape;169;p7"/>
          <p:cNvSpPr txBox="1">
            <a:spLocks noGrp="1"/>
          </p:cNvSpPr>
          <p:nvPr>
            <p:ph type="body" idx="1"/>
          </p:nvPr>
        </p:nvSpPr>
        <p:spPr>
          <a:xfrm>
            <a:off x="1108875" y="2435000"/>
            <a:ext cx="40842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 b="0"/>
            </a:lvl1pPr>
            <a:lvl2pPr marL="914400" lvl="1" indent="-3302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"/>
          <p:cNvSpPr/>
          <p:nvPr/>
        </p:nvSpPr>
        <p:spPr>
          <a:xfrm>
            <a:off x="72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9"/>
          <p:cNvSpPr/>
          <p:nvPr/>
        </p:nvSpPr>
        <p:spPr>
          <a:xfrm>
            <a:off x="589787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9"/>
          <p:cNvSpPr/>
          <p:nvPr/>
        </p:nvSpPr>
        <p:spPr>
          <a:xfrm>
            <a:off x="1179502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9"/>
          <p:cNvSpPr/>
          <p:nvPr/>
        </p:nvSpPr>
        <p:spPr>
          <a:xfrm>
            <a:off x="72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590674" y="1821085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9"/>
          <p:cNvSpPr/>
          <p:nvPr/>
        </p:nvSpPr>
        <p:spPr>
          <a:xfrm>
            <a:off x="590700" y="242411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9"/>
          <p:cNvSpPr/>
          <p:nvPr/>
        </p:nvSpPr>
        <p:spPr>
          <a:xfrm>
            <a:off x="587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"/>
          <p:cNvSpPr/>
          <p:nvPr/>
        </p:nvSpPr>
        <p:spPr>
          <a:xfrm>
            <a:off x="590807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9"/>
          <p:cNvSpPr/>
          <p:nvPr/>
        </p:nvSpPr>
        <p:spPr>
          <a:xfrm>
            <a:off x="1180568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9"/>
          <p:cNvSpPr/>
          <p:nvPr/>
        </p:nvSpPr>
        <p:spPr>
          <a:xfrm>
            <a:off x="700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9"/>
          <p:cNvSpPr/>
          <p:nvPr/>
        </p:nvSpPr>
        <p:spPr>
          <a:xfrm>
            <a:off x="590919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9"/>
          <p:cNvSpPr/>
          <p:nvPr/>
        </p:nvSpPr>
        <p:spPr>
          <a:xfrm>
            <a:off x="1181256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9"/>
          <p:cNvSpPr/>
          <p:nvPr/>
        </p:nvSpPr>
        <p:spPr>
          <a:xfrm>
            <a:off x="700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9"/>
          <p:cNvSpPr/>
          <p:nvPr/>
        </p:nvSpPr>
        <p:spPr>
          <a:xfrm>
            <a:off x="590919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9"/>
          <p:cNvSpPr/>
          <p:nvPr/>
        </p:nvSpPr>
        <p:spPr>
          <a:xfrm>
            <a:off x="1180681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9"/>
          <p:cNvSpPr/>
          <p:nvPr/>
        </p:nvSpPr>
        <p:spPr>
          <a:xfrm>
            <a:off x="7668397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9"/>
          <p:cNvSpPr/>
          <p:nvPr/>
        </p:nvSpPr>
        <p:spPr>
          <a:xfrm>
            <a:off x="8258112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9"/>
          <p:cNvSpPr/>
          <p:nvPr/>
        </p:nvSpPr>
        <p:spPr>
          <a:xfrm>
            <a:off x="8847827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9"/>
          <p:cNvSpPr/>
          <p:nvPr/>
        </p:nvSpPr>
        <p:spPr>
          <a:xfrm>
            <a:off x="8848597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9"/>
          <p:cNvSpPr/>
          <p:nvPr/>
        </p:nvSpPr>
        <p:spPr>
          <a:xfrm>
            <a:off x="8258999" y="1821085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9"/>
          <p:cNvSpPr/>
          <p:nvPr/>
        </p:nvSpPr>
        <p:spPr>
          <a:xfrm>
            <a:off x="8259025" y="242411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9"/>
          <p:cNvSpPr/>
          <p:nvPr/>
        </p:nvSpPr>
        <p:spPr>
          <a:xfrm>
            <a:off x="7668912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9"/>
          <p:cNvSpPr/>
          <p:nvPr/>
        </p:nvSpPr>
        <p:spPr>
          <a:xfrm>
            <a:off x="8259132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9"/>
          <p:cNvSpPr/>
          <p:nvPr/>
        </p:nvSpPr>
        <p:spPr>
          <a:xfrm>
            <a:off x="8848893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9"/>
          <p:cNvSpPr/>
          <p:nvPr/>
        </p:nvSpPr>
        <p:spPr>
          <a:xfrm>
            <a:off x="7669025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9"/>
          <p:cNvSpPr/>
          <p:nvPr/>
        </p:nvSpPr>
        <p:spPr>
          <a:xfrm>
            <a:off x="8259244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8849581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9"/>
          <p:cNvSpPr/>
          <p:nvPr/>
        </p:nvSpPr>
        <p:spPr>
          <a:xfrm>
            <a:off x="7669025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9"/>
          <p:cNvSpPr/>
          <p:nvPr/>
        </p:nvSpPr>
        <p:spPr>
          <a:xfrm>
            <a:off x="8259244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9"/>
          <p:cNvSpPr/>
          <p:nvPr/>
        </p:nvSpPr>
        <p:spPr>
          <a:xfrm>
            <a:off x="8849006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9"/>
          <p:cNvSpPr txBox="1">
            <a:spLocks noGrp="1"/>
          </p:cNvSpPr>
          <p:nvPr>
            <p:ph type="title"/>
          </p:nvPr>
        </p:nvSpPr>
        <p:spPr>
          <a:xfrm>
            <a:off x="1813050" y="1872881"/>
            <a:ext cx="55179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8" name="Google Shape;248;p9"/>
          <p:cNvSpPr txBox="1">
            <a:spLocks noGrp="1"/>
          </p:cNvSpPr>
          <p:nvPr>
            <p:ph type="subTitle" idx="1"/>
          </p:nvPr>
        </p:nvSpPr>
        <p:spPr>
          <a:xfrm>
            <a:off x="2155200" y="2601819"/>
            <a:ext cx="4833600" cy="11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0"/>
          <p:cNvSpPr txBox="1">
            <a:spLocks noGrp="1"/>
          </p:cNvSpPr>
          <p:nvPr>
            <p:ph type="title"/>
          </p:nvPr>
        </p:nvSpPr>
        <p:spPr>
          <a:xfrm>
            <a:off x="2198250" y="1782600"/>
            <a:ext cx="4747500" cy="18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3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3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3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3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3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3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3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300"/>
            </a:lvl9pPr>
          </a:lstStyle>
          <a:p>
            <a:endParaRPr/>
          </a:p>
        </p:txBody>
      </p:sp>
      <p:sp>
        <p:nvSpPr>
          <p:cNvPr id="251" name="Google Shape;251;p10"/>
          <p:cNvSpPr/>
          <p:nvPr/>
        </p:nvSpPr>
        <p:spPr>
          <a:xfrm rot="-5400000">
            <a:off x="8844042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0"/>
          <p:cNvSpPr/>
          <p:nvPr/>
        </p:nvSpPr>
        <p:spPr>
          <a:xfrm rot="-5400000">
            <a:off x="8241218" y="17685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0"/>
          <p:cNvSpPr/>
          <p:nvPr/>
        </p:nvSpPr>
        <p:spPr>
          <a:xfrm rot="-5400000">
            <a:off x="7638816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0"/>
          <p:cNvSpPr/>
          <p:nvPr/>
        </p:nvSpPr>
        <p:spPr>
          <a:xfrm rot="-5400000">
            <a:off x="7637875" y="117993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0"/>
          <p:cNvSpPr/>
          <p:nvPr/>
        </p:nvSpPr>
        <p:spPr>
          <a:xfrm rot="-5400000">
            <a:off x="8241433" y="-108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0"/>
          <p:cNvSpPr/>
          <p:nvPr/>
        </p:nvSpPr>
        <p:spPr>
          <a:xfrm rot="-5400000">
            <a:off x="7036221" y="-106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0"/>
          <p:cNvSpPr/>
          <p:nvPr/>
        </p:nvSpPr>
        <p:spPr>
          <a:xfrm rot="-5400000">
            <a:off x="8240209" y="1178852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0"/>
          <p:cNvSpPr/>
          <p:nvPr/>
        </p:nvSpPr>
        <p:spPr>
          <a:xfrm rot="-5400000">
            <a:off x="8842531" y="117977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0"/>
          <p:cNvSpPr/>
          <p:nvPr/>
        </p:nvSpPr>
        <p:spPr>
          <a:xfrm rot="-5400000">
            <a:off x="8241910" y="588710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0"/>
          <p:cNvSpPr/>
          <p:nvPr/>
        </p:nvSpPr>
        <p:spPr>
          <a:xfrm rot="-5400000">
            <a:off x="8843605" y="-288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0"/>
          <p:cNvSpPr/>
          <p:nvPr/>
        </p:nvSpPr>
        <p:spPr>
          <a:xfrm rot="-5400000">
            <a:off x="7638832" y="-207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0"/>
          <p:cNvSpPr/>
          <p:nvPr/>
        </p:nvSpPr>
        <p:spPr>
          <a:xfrm rot="-5400000">
            <a:off x="7637200" y="177070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0"/>
          <p:cNvSpPr/>
          <p:nvPr/>
        </p:nvSpPr>
        <p:spPr>
          <a:xfrm rot="-5400000">
            <a:off x="7036641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0"/>
          <p:cNvSpPr/>
          <p:nvPr/>
        </p:nvSpPr>
        <p:spPr>
          <a:xfrm>
            <a:off x="59" y="4238490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0"/>
          <p:cNvSpPr/>
          <p:nvPr/>
        </p:nvSpPr>
        <p:spPr>
          <a:xfrm>
            <a:off x="589775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0"/>
          <p:cNvSpPr/>
          <p:nvPr/>
        </p:nvSpPr>
        <p:spPr>
          <a:xfrm>
            <a:off x="1179490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0"/>
          <p:cNvSpPr/>
          <p:nvPr/>
        </p:nvSpPr>
        <p:spPr>
          <a:xfrm>
            <a:off x="59" y="3636305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0"/>
          <p:cNvSpPr/>
          <p:nvPr/>
        </p:nvSpPr>
        <p:spPr>
          <a:xfrm>
            <a:off x="590661" y="3033264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0"/>
          <p:cNvSpPr/>
          <p:nvPr/>
        </p:nvSpPr>
        <p:spPr>
          <a:xfrm>
            <a:off x="590687" y="363629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0"/>
          <p:cNvSpPr/>
          <p:nvPr/>
        </p:nvSpPr>
        <p:spPr>
          <a:xfrm>
            <a:off x="0" y="484152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0"/>
          <p:cNvSpPr/>
          <p:nvPr/>
        </p:nvSpPr>
        <p:spPr>
          <a:xfrm>
            <a:off x="590219" y="48414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0"/>
          <p:cNvSpPr/>
          <p:nvPr/>
        </p:nvSpPr>
        <p:spPr>
          <a:xfrm>
            <a:off x="1179981" y="484150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0"/>
          <p:cNvSpPr/>
          <p:nvPr/>
        </p:nvSpPr>
        <p:spPr>
          <a:xfrm>
            <a:off x="1768979" y="48397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TWO_COLUMNS_1_1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/>
          <p:nvPr/>
        </p:nvSpPr>
        <p:spPr>
          <a:xfrm rot="10800000" flipH="1">
            <a:off x="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3"/>
          <p:cNvSpPr/>
          <p:nvPr/>
        </p:nvSpPr>
        <p:spPr>
          <a:xfrm rot="10800000" flipH="1">
            <a:off x="589715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3"/>
          <p:cNvSpPr/>
          <p:nvPr/>
        </p:nvSpPr>
        <p:spPr>
          <a:xfrm rot="10800000" flipH="1">
            <a:off x="1179430" y="60217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3"/>
          <p:cNvSpPr/>
          <p:nvPr/>
        </p:nvSpPr>
        <p:spPr>
          <a:xfrm rot="10800000" flipH="1">
            <a:off x="886" y="1807370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3"/>
          <p:cNvSpPr/>
          <p:nvPr/>
        </p:nvSpPr>
        <p:spPr>
          <a:xfrm rot="10800000" flipH="1">
            <a:off x="912" y="1205198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3"/>
          <p:cNvSpPr/>
          <p:nvPr/>
        </p:nvSpPr>
        <p:spPr>
          <a:xfrm rot="10800000" flipH="1">
            <a:off x="444" y="-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3"/>
          <p:cNvSpPr/>
          <p:nvPr/>
        </p:nvSpPr>
        <p:spPr>
          <a:xfrm rot="10800000" flipH="1">
            <a:off x="590206" y="14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3"/>
          <p:cNvSpPr/>
          <p:nvPr/>
        </p:nvSpPr>
        <p:spPr>
          <a:xfrm rot="10800000" flipH="1">
            <a:off x="1179204" y="1693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3"/>
          <p:cNvSpPr/>
          <p:nvPr/>
        </p:nvSpPr>
        <p:spPr>
          <a:xfrm rot="10800000" flipH="1">
            <a:off x="1179208" y="12034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3"/>
          <p:cNvSpPr/>
          <p:nvPr/>
        </p:nvSpPr>
        <p:spPr>
          <a:xfrm>
            <a:off x="8846692" y="4840676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3"/>
          <p:cNvSpPr/>
          <p:nvPr/>
        </p:nvSpPr>
        <p:spPr>
          <a:xfrm>
            <a:off x="7666361" y="423742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3"/>
          <p:cNvSpPr/>
          <p:nvPr/>
        </p:nvSpPr>
        <p:spPr>
          <a:xfrm>
            <a:off x="8846692" y="363545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3"/>
          <p:cNvSpPr/>
          <p:nvPr/>
        </p:nvSpPr>
        <p:spPr>
          <a:xfrm>
            <a:off x="8255915" y="363404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3"/>
          <p:cNvSpPr/>
          <p:nvPr/>
        </p:nvSpPr>
        <p:spPr>
          <a:xfrm>
            <a:off x="7666361" y="4842351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8256995" y="42363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13"/>
          <p:cNvSpPr/>
          <p:nvPr/>
        </p:nvSpPr>
        <p:spPr>
          <a:xfrm>
            <a:off x="8256073" y="4838699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3"/>
          <p:cNvSpPr/>
          <p:nvPr/>
        </p:nvSpPr>
        <p:spPr>
          <a:xfrm>
            <a:off x="8846724" y="4237634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3"/>
          <p:cNvSpPr/>
          <p:nvPr/>
        </p:nvSpPr>
        <p:spPr>
          <a:xfrm>
            <a:off x="8848642" y="3033275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1"/>
          </p:nvPr>
        </p:nvSpPr>
        <p:spPr>
          <a:xfrm>
            <a:off x="1407681" y="4102075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subTitle" idx="2"/>
          </p:nvPr>
        </p:nvSpPr>
        <p:spPr>
          <a:xfrm>
            <a:off x="4661319" y="4104337"/>
            <a:ext cx="3075000" cy="34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3"/>
          <p:cNvSpPr txBox="1">
            <a:spLocks noGrp="1"/>
          </p:cNvSpPr>
          <p:nvPr>
            <p:ph type="title" hasCustomPrompt="1"/>
          </p:nvPr>
        </p:nvSpPr>
        <p:spPr>
          <a:xfrm>
            <a:off x="1462581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13"/>
          <p:cNvSpPr txBox="1">
            <a:spLocks noGrp="1"/>
          </p:cNvSpPr>
          <p:nvPr>
            <p:ph type="title" idx="3" hasCustomPrompt="1"/>
          </p:nvPr>
        </p:nvSpPr>
        <p:spPr>
          <a:xfrm>
            <a:off x="4716219" y="13671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4" hasCustomPrompt="1"/>
          </p:nvPr>
        </p:nvSpPr>
        <p:spPr>
          <a:xfrm>
            <a:off x="1462581" y="2996049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title" idx="5" hasCustomPrompt="1"/>
          </p:nvPr>
        </p:nvSpPr>
        <p:spPr>
          <a:xfrm>
            <a:off x="4716219" y="2998075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6"/>
          </p:nvPr>
        </p:nvSpPr>
        <p:spPr>
          <a:xfrm>
            <a:off x="1781031" y="2015850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subTitle" idx="7"/>
          </p:nvPr>
        </p:nvSpPr>
        <p:spPr>
          <a:xfrm>
            <a:off x="5034669" y="2018575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subTitle" idx="8"/>
          </p:nvPr>
        </p:nvSpPr>
        <p:spPr>
          <a:xfrm>
            <a:off x="5034669" y="3643025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9"/>
          </p:nvPr>
        </p:nvSpPr>
        <p:spPr>
          <a:xfrm>
            <a:off x="1407681" y="2479575"/>
            <a:ext cx="30750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subTitle" idx="13"/>
          </p:nvPr>
        </p:nvSpPr>
        <p:spPr>
          <a:xfrm>
            <a:off x="4668369" y="2480138"/>
            <a:ext cx="3060900" cy="3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 b="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0" name="Google Shape;370;p13"/>
          <p:cNvSpPr txBox="1">
            <a:spLocks noGrp="1"/>
          </p:cNvSpPr>
          <p:nvPr>
            <p:ph type="subTitle" idx="14"/>
          </p:nvPr>
        </p:nvSpPr>
        <p:spPr>
          <a:xfrm>
            <a:off x="1781031" y="3640250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71" name="Google Shape;371;p13"/>
          <p:cNvSpPr txBox="1">
            <a:spLocks noGrp="1"/>
          </p:cNvSpPr>
          <p:nvPr>
            <p:ph type="title" idx="15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TWO_COLUMNS_3_1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4"/>
          <p:cNvSpPr/>
          <p:nvPr/>
        </p:nvSpPr>
        <p:spPr>
          <a:xfrm rot="10800000" flipH="1">
            <a:off x="8257067" y="1701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4"/>
          <p:cNvSpPr/>
          <p:nvPr/>
        </p:nvSpPr>
        <p:spPr>
          <a:xfrm rot="10800000" flipH="1">
            <a:off x="59" y="604097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14"/>
          <p:cNvSpPr/>
          <p:nvPr/>
        </p:nvSpPr>
        <p:spPr>
          <a:xfrm rot="10800000" flipH="1">
            <a:off x="589775" y="604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4"/>
          <p:cNvSpPr/>
          <p:nvPr/>
        </p:nvSpPr>
        <p:spPr>
          <a:xfrm rot="10800000" flipH="1">
            <a:off x="8846824" y="604296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14"/>
          <p:cNvSpPr/>
          <p:nvPr/>
        </p:nvSpPr>
        <p:spPr>
          <a:xfrm rot="10800000" flipH="1">
            <a:off x="0" y="106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4"/>
          <p:cNvSpPr/>
          <p:nvPr/>
        </p:nvSpPr>
        <p:spPr>
          <a:xfrm rot="10800000" flipH="1">
            <a:off x="590219" y="192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4"/>
          <p:cNvSpPr/>
          <p:nvPr/>
        </p:nvSpPr>
        <p:spPr>
          <a:xfrm rot="10800000" flipH="1">
            <a:off x="1179981" y="1938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4"/>
          <p:cNvSpPr/>
          <p:nvPr/>
        </p:nvSpPr>
        <p:spPr>
          <a:xfrm rot="10800000" flipH="1">
            <a:off x="1768979" y="3617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4"/>
          <p:cNvSpPr/>
          <p:nvPr/>
        </p:nvSpPr>
        <p:spPr>
          <a:xfrm rot="10800000" flipH="1">
            <a:off x="7076736" y="-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4"/>
          <p:cNvSpPr/>
          <p:nvPr/>
        </p:nvSpPr>
        <p:spPr>
          <a:xfrm rot="10800000" flipH="1">
            <a:off x="7666448" y="367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4"/>
          <p:cNvSpPr/>
          <p:nvPr/>
        </p:nvSpPr>
        <p:spPr>
          <a:xfrm rot="10800000" flipH="1">
            <a:off x="8257099" y="6038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4"/>
          <p:cNvSpPr/>
          <p:nvPr/>
        </p:nvSpPr>
        <p:spPr>
          <a:xfrm rot="10800000" flipH="1">
            <a:off x="8848630" y="2124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4"/>
          <p:cNvSpPr txBox="1">
            <a:spLocks noGrp="1"/>
          </p:cNvSpPr>
          <p:nvPr>
            <p:ph type="subTitle" idx="1"/>
          </p:nvPr>
        </p:nvSpPr>
        <p:spPr>
          <a:xfrm>
            <a:off x="6187303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6" name="Google Shape;386;p14"/>
          <p:cNvSpPr txBox="1">
            <a:spLocks noGrp="1"/>
          </p:cNvSpPr>
          <p:nvPr>
            <p:ph type="subTitle" idx="2"/>
          </p:nvPr>
        </p:nvSpPr>
        <p:spPr>
          <a:xfrm>
            <a:off x="3622500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7" name="Google Shape;387;p14"/>
          <p:cNvSpPr txBox="1">
            <a:spLocks noGrp="1"/>
          </p:cNvSpPr>
          <p:nvPr>
            <p:ph type="subTitle" idx="3"/>
          </p:nvPr>
        </p:nvSpPr>
        <p:spPr>
          <a:xfrm>
            <a:off x="1057697" y="3331100"/>
            <a:ext cx="1899000" cy="804600"/>
          </a:xfrm>
          <a:prstGeom prst="rect">
            <a:avLst/>
          </a:prstGeom>
          <a:noFill/>
        </p:spPr>
        <p:txBody>
          <a:bodyPr spcFirstLastPara="1" wrap="square" lIns="91425" tIns="15270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8" name="Google Shape;388;p14"/>
          <p:cNvSpPr txBox="1">
            <a:spLocks noGrp="1"/>
          </p:cNvSpPr>
          <p:nvPr>
            <p:ph type="subTitle" idx="4"/>
          </p:nvPr>
        </p:nvSpPr>
        <p:spPr>
          <a:xfrm>
            <a:off x="1057697" y="294980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89" name="Google Shape;389;p14"/>
          <p:cNvSpPr txBox="1">
            <a:spLocks noGrp="1"/>
          </p:cNvSpPr>
          <p:nvPr>
            <p:ph type="subTitle" idx="5"/>
          </p:nvPr>
        </p:nvSpPr>
        <p:spPr>
          <a:xfrm>
            <a:off x="3622500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90" name="Google Shape;390;p14"/>
          <p:cNvSpPr txBox="1">
            <a:spLocks noGrp="1"/>
          </p:cNvSpPr>
          <p:nvPr>
            <p:ph type="subTitle" idx="6"/>
          </p:nvPr>
        </p:nvSpPr>
        <p:spPr>
          <a:xfrm>
            <a:off x="6187303" y="2949850"/>
            <a:ext cx="1899000" cy="3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391" name="Google Shape;391;p14"/>
          <p:cNvSpPr/>
          <p:nvPr/>
        </p:nvSpPr>
        <p:spPr>
          <a:xfrm rot="10800000" flipH="1">
            <a:off x="8847312" y="1206486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4"/>
          <p:cNvSpPr/>
          <p:nvPr/>
        </p:nvSpPr>
        <p:spPr>
          <a:xfrm rot="10800000" flipH="1">
            <a:off x="589737" y="1207097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4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ONE_COLUMN_TEXT_1_1_2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/>
          <p:nvPr/>
        </p:nvSpPr>
        <p:spPr>
          <a:xfrm flipH="1">
            <a:off x="8848650" y="3026311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19"/>
          <p:cNvSpPr/>
          <p:nvPr/>
        </p:nvSpPr>
        <p:spPr>
          <a:xfrm flipH="1">
            <a:off x="8258903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19"/>
          <p:cNvSpPr/>
          <p:nvPr/>
        </p:nvSpPr>
        <p:spPr>
          <a:xfrm flipH="1">
            <a:off x="7669188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19"/>
          <p:cNvSpPr/>
          <p:nvPr/>
        </p:nvSpPr>
        <p:spPr>
          <a:xfrm flipH="1">
            <a:off x="8848650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9"/>
          <p:cNvSpPr/>
          <p:nvPr/>
        </p:nvSpPr>
        <p:spPr>
          <a:xfrm flipH="1">
            <a:off x="8848103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9"/>
          <p:cNvSpPr/>
          <p:nvPr/>
        </p:nvSpPr>
        <p:spPr>
          <a:xfrm flipH="1">
            <a:off x="8258846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19"/>
          <p:cNvSpPr/>
          <p:nvPr/>
        </p:nvSpPr>
        <p:spPr>
          <a:xfrm flipH="1">
            <a:off x="7669084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9"/>
          <p:cNvSpPr/>
          <p:nvPr/>
        </p:nvSpPr>
        <p:spPr>
          <a:xfrm flipH="1">
            <a:off x="8847991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19"/>
          <p:cNvSpPr/>
          <p:nvPr/>
        </p:nvSpPr>
        <p:spPr>
          <a:xfrm flipH="1">
            <a:off x="8258733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19"/>
          <p:cNvSpPr/>
          <p:nvPr/>
        </p:nvSpPr>
        <p:spPr>
          <a:xfrm flipH="1">
            <a:off x="7668397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9"/>
          <p:cNvSpPr/>
          <p:nvPr/>
        </p:nvSpPr>
        <p:spPr>
          <a:xfrm flipH="1">
            <a:off x="8847991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9"/>
          <p:cNvSpPr/>
          <p:nvPr/>
        </p:nvSpPr>
        <p:spPr>
          <a:xfrm flipH="1">
            <a:off x="8258733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19"/>
          <p:cNvSpPr/>
          <p:nvPr/>
        </p:nvSpPr>
        <p:spPr>
          <a:xfrm flipH="1">
            <a:off x="7668972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19"/>
          <p:cNvSpPr/>
          <p:nvPr/>
        </p:nvSpPr>
        <p:spPr>
          <a:xfrm flipH="1">
            <a:off x="590578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19"/>
          <p:cNvSpPr/>
          <p:nvPr/>
        </p:nvSpPr>
        <p:spPr>
          <a:xfrm flipH="1">
            <a:off x="863" y="3026311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19"/>
          <p:cNvSpPr/>
          <p:nvPr/>
        </p:nvSpPr>
        <p:spPr>
          <a:xfrm flipH="1">
            <a:off x="125" y="2424126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19"/>
          <p:cNvSpPr/>
          <p:nvPr/>
        </p:nvSpPr>
        <p:spPr>
          <a:xfrm flipH="1">
            <a:off x="1179778" y="362934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19"/>
          <p:cNvSpPr/>
          <p:nvPr/>
        </p:nvSpPr>
        <p:spPr>
          <a:xfrm flipH="1">
            <a:off x="590521" y="362931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19"/>
          <p:cNvSpPr/>
          <p:nvPr/>
        </p:nvSpPr>
        <p:spPr>
          <a:xfrm flipH="1">
            <a:off x="759" y="362932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19"/>
          <p:cNvSpPr/>
          <p:nvPr/>
        </p:nvSpPr>
        <p:spPr>
          <a:xfrm flipH="1">
            <a:off x="1179666" y="4232369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19"/>
          <p:cNvSpPr/>
          <p:nvPr/>
        </p:nvSpPr>
        <p:spPr>
          <a:xfrm flipH="1">
            <a:off x="590408" y="4232339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19"/>
          <p:cNvSpPr/>
          <p:nvPr/>
        </p:nvSpPr>
        <p:spPr>
          <a:xfrm flipH="1">
            <a:off x="72" y="4232351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19"/>
          <p:cNvSpPr/>
          <p:nvPr/>
        </p:nvSpPr>
        <p:spPr>
          <a:xfrm flipH="1">
            <a:off x="1179666" y="4835394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19"/>
          <p:cNvSpPr/>
          <p:nvPr/>
        </p:nvSpPr>
        <p:spPr>
          <a:xfrm flipH="1">
            <a:off x="590408" y="4835364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19"/>
          <p:cNvSpPr/>
          <p:nvPr/>
        </p:nvSpPr>
        <p:spPr>
          <a:xfrm flipH="1">
            <a:off x="647" y="4835376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9"/>
          <p:cNvSpPr txBox="1">
            <a:spLocks noGrp="1"/>
          </p:cNvSpPr>
          <p:nvPr>
            <p:ph type="subTitle" idx="1"/>
          </p:nvPr>
        </p:nvSpPr>
        <p:spPr>
          <a:xfrm>
            <a:off x="2636825" y="3379150"/>
            <a:ext cx="3870300" cy="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33" name="Google Shape;533;p19"/>
          <p:cNvSpPr txBox="1">
            <a:spLocks noGrp="1"/>
          </p:cNvSpPr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Ref idx="1002">
        <a:schemeClr val="bg2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30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30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302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5" r:id="rId4"/>
    <p:sldLayoutId id="2147483656" r:id="rId5"/>
    <p:sldLayoutId id="2147483658" r:id="rId6"/>
    <p:sldLayoutId id="2147483659" r:id="rId7"/>
    <p:sldLayoutId id="2147483660" r:id="rId8"/>
    <p:sldLayoutId id="2147483665" r:id="rId9"/>
    <p:sldLayoutId id="2147483666" r:id="rId10"/>
    <p:sldLayoutId id="2147483667" r:id="rId11"/>
    <p:sldLayoutId id="2147483669" r:id="rId12"/>
    <p:sldLayoutId id="214748367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965;p33">
            <a:extLst>
              <a:ext uri="{FF2B5EF4-FFF2-40B4-BE49-F238E27FC236}">
                <a16:creationId xmlns="" xmlns:a16="http://schemas.microsoft.com/office/drawing/2014/main" id="{F6367256-556C-44FF-839D-4E4AF8DD868F}"/>
              </a:ext>
            </a:extLst>
          </p:cNvPr>
          <p:cNvSpPr txBox="1">
            <a:spLocks/>
          </p:cNvSpPr>
          <p:nvPr/>
        </p:nvSpPr>
        <p:spPr>
          <a:xfrm>
            <a:off x="524058" y="1308614"/>
            <a:ext cx="7717800" cy="7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tr-TR" sz="3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NUMBER MAZE</a:t>
            </a:r>
          </a:p>
        </p:txBody>
      </p:sp>
      <p:pic>
        <p:nvPicPr>
          <p:cNvPr id="11" name="Resim 10">
            <a:extLst>
              <a:ext uri="{FF2B5EF4-FFF2-40B4-BE49-F238E27FC236}">
                <a16:creationId xmlns="" xmlns:a16="http://schemas.microsoft.com/office/drawing/2014/main" id="{4FA0206C-B608-485E-90A9-7B60D6F3A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88" y="148448"/>
            <a:ext cx="1189688" cy="1189688"/>
          </a:xfrm>
          <a:prstGeom prst="rect">
            <a:avLst/>
          </a:prstGeom>
        </p:spPr>
      </p:pic>
      <p:pic>
        <p:nvPicPr>
          <p:cNvPr id="12" name="Resim 11" descr="metin, işaret içeren bir resim&#10;&#10;Açıklama otomatik olarak oluşturuldu">
            <a:extLst>
              <a:ext uri="{FF2B5EF4-FFF2-40B4-BE49-F238E27FC236}">
                <a16:creationId xmlns="" xmlns:a16="http://schemas.microsoft.com/office/drawing/2014/main" id="{316007AB-4C5D-4417-AD65-AF46EEB92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9307" y="210007"/>
            <a:ext cx="2627303" cy="889241"/>
          </a:xfrm>
          <a:prstGeom prst="rect">
            <a:avLst/>
          </a:prstGeom>
        </p:spPr>
      </p:pic>
      <p:pic>
        <p:nvPicPr>
          <p:cNvPr id="13" name="Resim 12">
            <a:extLst>
              <a:ext uri="{FF2B5EF4-FFF2-40B4-BE49-F238E27FC236}">
                <a16:creationId xmlns="" xmlns:a16="http://schemas.microsoft.com/office/drawing/2014/main" id="{6F46ABA7-EA6E-48DF-9158-79F4DCF17A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1392" y="117009"/>
            <a:ext cx="1267481" cy="1187006"/>
          </a:xfrm>
          <a:prstGeom prst="rect">
            <a:avLst/>
          </a:prstGeom>
        </p:spPr>
      </p:pic>
      <p:sp>
        <p:nvSpPr>
          <p:cNvPr id="14" name="Google Shape;964;p33">
            <a:extLst>
              <a:ext uri="{FF2B5EF4-FFF2-40B4-BE49-F238E27FC236}">
                <a16:creationId xmlns="" xmlns:a16="http://schemas.microsoft.com/office/drawing/2014/main" id="{9C6F2AAF-339E-4CEF-AA4C-A9C2727BF19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9915" y="2036315"/>
            <a:ext cx="6520762" cy="5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tr-T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CME1252 Project </a:t>
            </a:r>
            <a:r>
              <a:rPr lang="tr-TR" sz="1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Based</a:t>
            </a:r>
            <a:r>
              <a:rPr lang="tr-TR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 Learning II</a:t>
            </a:r>
            <a:endParaRPr lang="en-US" sz="1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20B0604020202020204" charset="0"/>
            </a:endParaRPr>
          </a:p>
          <a:p>
            <a:endParaRPr lang="tr-TR" sz="1400" dirty="0">
              <a:solidFill>
                <a:schemeClr val="bg1"/>
              </a:solidFill>
              <a:latin typeface="Press Start 2P" panose="020B0604020202020204" charset="0"/>
            </a:endParaRPr>
          </a:p>
        </p:txBody>
      </p:sp>
      <p:sp>
        <p:nvSpPr>
          <p:cNvPr id="15" name="Google Shape;963;p33">
            <a:extLst>
              <a:ext uri="{FF2B5EF4-FFF2-40B4-BE49-F238E27FC236}">
                <a16:creationId xmlns="" xmlns:a16="http://schemas.microsoft.com/office/drawing/2014/main" id="{6AAB7841-8711-4B9B-9777-AB6CCCEC6D7E}"/>
              </a:ext>
            </a:extLst>
          </p:cNvPr>
          <p:cNvSpPr txBox="1">
            <a:spLocks/>
          </p:cNvSpPr>
          <p:nvPr/>
        </p:nvSpPr>
        <p:spPr>
          <a:xfrm>
            <a:off x="2266643" y="2352235"/>
            <a:ext cx="4232629" cy="9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Char char="-"/>
              <a:defRPr sz="1800" b="0" i="0" u="none" strike="noStrike" cap="none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Char char="-"/>
              <a:defRPr sz="2800" b="0" i="0" u="none" strike="noStrike" cap="none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Char char="-"/>
              <a:defRPr sz="2800" b="0" i="0" u="none" strike="noStrike" cap="none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Char char="-"/>
              <a:defRPr sz="2800" b="0" i="0" u="none" strike="noStrike" cap="none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Char char="-"/>
              <a:defRPr sz="2800" b="0" i="0" u="none" strike="noStrike" cap="none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Char char="-"/>
              <a:defRPr sz="2800" b="0" i="0" u="none" strike="noStrike" cap="none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Char char="-"/>
              <a:defRPr sz="2800" b="0" i="0" u="none" strike="noStrike" cap="none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Char char="-"/>
              <a:defRPr sz="2800" b="0" i="0" u="none" strike="noStrike" cap="none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Char char="-"/>
              <a:defRPr sz="2800" b="0" i="0" u="none" strike="noStrike" cap="none">
                <a:solidFill>
                  <a:srgbClr val="FFFF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algn="l">
              <a:buFont typeface="Press Start 2P"/>
              <a:buNone/>
            </a:pPr>
            <a:r>
              <a:rPr lang="tr-TR" sz="1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Presented</a:t>
            </a:r>
            <a:r>
              <a:rPr lang="tr-TR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tr-TR" sz="1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</a:t>
            </a:r>
            <a:r>
              <a:rPr lang="tr-TR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br>
              <a:rPr lang="tr-TR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tr-TR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Cemil DALAR - 2019510025</a:t>
            </a:r>
            <a:br>
              <a:rPr lang="tr-TR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tr-TR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Mustafa Efe DEMİR - 2020510026</a:t>
            </a:r>
          </a:p>
        </p:txBody>
      </p:sp>
      <p:sp>
        <p:nvSpPr>
          <p:cNvPr id="8" name="Metin kutusu 7">
            <a:extLst>
              <a:ext uri="{FF2B5EF4-FFF2-40B4-BE49-F238E27FC236}">
                <a16:creationId xmlns="" xmlns:a16="http://schemas.microsoft.com/office/drawing/2014/main" id="{3E2321B9-D8F5-4B69-BD7A-E9C85AC7F87A}"/>
              </a:ext>
            </a:extLst>
          </p:cNvPr>
          <p:cNvSpPr txBox="1"/>
          <p:nvPr/>
        </p:nvSpPr>
        <p:spPr>
          <a:xfrm>
            <a:off x="2454208" y="3797180"/>
            <a:ext cx="48597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21.05.2021 / </a:t>
            </a:r>
            <a:r>
              <a:rPr lang="tr-TR" sz="1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</a:rPr>
              <a:t>Izmir</a:t>
            </a:r>
            <a:endParaRPr lang="tr-TR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ress Start 2P" panose="020B0604020202020204" charset="0"/>
            </a:endParaRPr>
          </a:p>
        </p:txBody>
      </p:sp>
      <p:pic>
        <p:nvPicPr>
          <p:cNvPr id="16" name="Resim 15" descr="metin, saat içeren bir resim&#10;&#10;Açıklama otomatik olarak oluşturuldu">
            <a:extLst>
              <a:ext uri="{FF2B5EF4-FFF2-40B4-BE49-F238E27FC236}">
                <a16:creationId xmlns="" xmlns:a16="http://schemas.microsoft.com/office/drawing/2014/main" id="{2FC23738-8203-459A-8F02-E29C818ACF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642144">
            <a:off x="7554486" y="4008055"/>
            <a:ext cx="574517" cy="766022"/>
          </a:xfrm>
          <a:prstGeom prst="rect">
            <a:avLst/>
          </a:prstGeom>
        </p:spPr>
      </p:pic>
      <p:pic>
        <p:nvPicPr>
          <p:cNvPr id="20" name="Resim 19">
            <a:extLst>
              <a:ext uri="{FF2B5EF4-FFF2-40B4-BE49-F238E27FC236}">
                <a16:creationId xmlns="" xmlns:a16="http://schemas.microsoft.com/office/drawing/2014/main" id="{5FF50F43-D15F-494A-96CF-E315FE5BA5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151046">
            <a:off x="450171" y="2457461"/>
            <a:ext cx="563308" cy="732300"/>
          </a:xfrm>
          <a:prstGeom prst="rect">
            <a:avLst/>
          </a:prstGeom>
        </p:spPr>
      </p:pic>
      <p:pic>
        <p:nvPicPr>
          <p:cNvPr id="22" name="Resim 21">
            <a:extLst>
              <a:ext uri="{FF2B5EF4-FFF2-40B4-BE49-F238E27FC236}">
                <a16:creationId xmlns="" xmlns:a16="http://schemas.microsoft.com/office/drawing/2014/main" id="{910C9A86-28F6-41F7-9D1B-A95E66A5E82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674494">
            <a:off x="975441" y="4024916"/>
            <a:ext cx="610250" cy="7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436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43"/>
          <p:cNvSpPr txBox="1">
            <a:spLocks noGrp="1"/>
          </p:cNvSpPr>
          <p:nvPr>
            <p:ph type="title"/>
          </p:nvPr>
        </p:nvSpPr>
        <p:spPr>
          <a:xfrm>
            <a:off x="237432" y="573628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  <a:buClr>
                <a:srgbClr val="FFC000"/>
              </a:buClr>
            </a:pPr>
            <a:r>
              <a:rPr lang="tr-TR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ress Start 2P" panose="020B0604020202020204" charset="0"/>
                <a:cs typeface="Arial" panose="020B0604020202020204" pitchFamily="34" charset="0"/>
              </a:rPr>
              <a:t>ALGORITHMS &amp; SOLUTION STRATEGIES</a:t>
            </a:r>
          </a:p>
        </p:txBody>
      </p:sp>
      <p:sp>
        <p:nvSpPr>
          <p:cNvPr id="1091" name="Google Shape;1091;p43"/>
          <p:cNvSpPr/>
          <p:nvPr/>
        </p:nvSpPr>
        <p:spPr>
          <a:xfrm>
            <a:off x="3184500" y="4287452"/>
            <a:ext cx="97" cy="9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000000"/>
          </a:solidFill>
          <a:ln w="11925" cap="flat" cmpd="sng">
            <a:solidFill>
              <a:srgbClr val="B8D47F"/>
            </a:solidFill>
            <a:prstDash val="solid"/>
            <a:miter lim="198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43"/>
          <p:cNvSpPr txBox="1">
            <a:spLocks noGrp="1"/>
          </p:cNvSpPr>
          <p:nvPr>
            <p:ph type="subTitle" idx="1"/>
          </p:nvPr>
        </p:nvSpPr>
        <p:spPr>
          <a:xfrm>
            <a:off x="1424135" y="1340598"/>
            <a:ext cx="5605930" cy="22925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Randomly moving numbers keep moving in the same direction until they hit a wall or a number.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</a:rPr>
              <a:t>In the path finding algorithm, a priority variable was created by examining the coordinates of the player and the red numbers and tried to find short</a:t>
            </a:r>
            <a:r>
              <a:rPr lang="tr-TR" sz="1600" dirty="0">
                <a:solidFill>
                  <a:srgbClr val="000000"/>
                </a:solidFill>
              </a:rPr>
              <a:t> </a:t>
            </a:r>
            <a:r>
              <a:rPr lang="tr-TR" sz="1600" dirty="0" err="1">
                <a:solidFill>
                  <a:srgbClr val="000000"/>
                </a:solidFill>
              </a:rPr>
              <a:t>way</a:t>
            </a:r>
            <a:r>
              <a:rPr lang="en-US" sz="1600" dirty="0">
                <a:solidFill>
                  <a:srgbClr val="000000"/>
                </a:solidFill>
              </a:rPr>
              <a:t>s using this variable.</a:t>
            </a:r>
          </a:p>
        </p:txBody>
      </p:sp>
      <p:grpSp>
        <p:nvGrpSpPr>
          <p:cNvPr id="17" name="Google Shape;5839;p78">
            <a:extLst>
              <a:ext uri="{FF2B5EF4-FFF2-40B4-BE49-F238E27FC236}">
                <a16:creationId xmlns="" xmlns:a16="http://schemas.microsoft.com/office/drawing/2014/main" id="{EB8E066F-DD6F-45BB-A9C8-7E55C5007A5E}"/>
              </a:ext>
            </a:extLst>
          </p:cNvPr>
          <p:cNvGrpSpPr/>
          <p:nvPr/>
        </p:nvGrpSpPr>
        <p:grpSpPr>
          <a:xfrm>
            <a:off x="7437166" y="1113511"/>
            <a:ext cx="1274371" cy="1203150"/>
            <a:chOff x="7617850" y="2063282"/>
            <a:chExt cx="799565" cy="670282"/>
          </a:xfrm>
        </p:grpSpPr>
        <p:cxnSp>
          <p:nvCxnSpPr>
            <p:cNvPr id="18" name="Google Shape;5840;p78">
              <a:extLst>
                <a:ext uri="{FF2B5EF4-FFF2-40B4-BE49-F238E27FC236}">
                  <a16:creationId xmlns="" xmlns:a16="http://schemas.microsoft.com/office/drawing/2014/main" id="{99A382E7-03C7-42A1-B9CD-0699CFB0DB2E}"/>
                </a:ext>
              </a:extLst>
            </p:cNvPr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5841;p78">
              <a:extLst>
                <a:ext uri="{FF2B5EF4-FFF2-40B4-BE49-F238E27FC236}">
                  <a16:creationId xmlns="" xmlns:a16="http://schemas.microsoft.com/office/drawing/2014/main" id="{6696A1EE-F55F-448E-82E8-4AF896552CDF}"/>
                </a:ext>
              </a:extLst>
            </p:cNvPr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5842;p78">
              <a:extLst>
                <a:ext uri="{FF2B5EF4-FFF2-40B4-BE49-F238E27FC236}">
                  <a16:creationId xmlns="" xmlns:a16="http://schemas.microsoft.com/office/drawing/2014/main" id="{F23DE4F9-7DF5-40CB-81EF-7BCA8269273B}"/>
                </a:ext>
              </a:extLst>
            </p:cNvPr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5843;p78">
              <a:extLst>
                <a:ext uri="{FF2B5EF4-FFF2-40B4-BE49-F238E27FC236}">
                  <a16:creationId xmlns="" xmlns:a16="http://schemas.microsoft.com/office/drawing/2014/main" id="{EB998A62-A6D6-41B1-ABF4-DAC3BD57D68C}"/>
                </a:ext>
              </a:extLst>
            </p:cNvPr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5844;p78">
              <a:extLst>
                <a:ext uri="{FF2B5EF4-FFF2-40B4-BE49-F238E27FC236}">
                  <a16:creationId xmlns="" xmlns:a16="http://schemas.microsoft.com/office/drawing/2014/main" id="{87A9FD12-C303-4E2B-9410-42F60485DB6F}"/>
                </a:ext>
              </a:extLst>
            </p:cNvPr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5845;p78">
              <a:extLst>
                <a:ext uri="{FF2B5EF4-FFF2-40B4-BE49-F238E27FC236}">
                  <a16:creationId xmlns="" xmlns:a16="http://schemas.microsoft.com/office/drawing/2014/main" id="{BA3B25DE-542B-4E61-8BF0-DB2591AA84BB}"/>
                </a:ext>
              </a:extLst>
            </p:cNvPr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" name="Google Shape;5846;p78">
              <a:extLst>
                <a:ext uri="{FF2B5EF4-FFF2-40B4-BE49-F238E27FC236}">
                  <a16:creationId xmlns="" xmlns:a16="http://schemas.microsoft.com/office/drawing/2014/main" id="{715D298A-0B65-4EDC-89E4-1B3F058EFB4E}"/>
                </a:ext>
              </a:extLst>
            </p:cNvPr>
            <p:cNvGrpSpPr/>
            <p:nvPr/>
          </p:nvGrpSpPr>
          <p:grpSpPr>
            <a:xfrm>
              <a:off x="7734310" y="2063282"/>
              <a:ext cx="570956" cy="620096"/>
              <a:chOff x="7734310" y="2063282"/>
              <a:chExt cx="570956" cy="620096"/>
            </a:xfrm>
          </p:grpSpPr>
          <p:grpSp>
            <p:nvGrpSpPr>
              <p:cNvPr id="25" name="Google Shape;5847;p78">
                <a:extLst>
                  <a:ext uri="{FF2B5EF4-FFF2-40B4-BE49-F238E27FC236}">
                    <a16:creationId xmlns="" xmlns:a16="http://schemas.microsoft.com/office/drawing/2014/main" id="{A129C4A4-D176-49FF-847E-BAD906D3163F}"/>
                  </a:ext>
                </a:extLst>
              </p:cNvPr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31" name="Google Shape;5848;p78">
                  <a:extLst>
                    <a:ext uri="{FF2B5EF4-FFF2-40B4-BE49-F238E27FC236}">
                      <a16:creationId xmlns="" xmlns:a16="http://schemas.microsoft.com/office/drawing/2014/main" id="{62C99D02-DFFE-4EDB-9457-189545C10B69}"/>
                    </a:ext>
                  </a:extLst>
                </p:cNvPr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FFBEA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2" name="Google Shape;5849;p78">
                  <a:extLst>
                    <a:ext uri="{FF2B5EF4-FFF2-40B4-BE49-F238E27FC236}">
                      <a16:creationId xmlns="" xmlns:a16="http://schemas.microsoft.com/office/drawing/2014/main" id="{33D3FCE3-3A77-4966-8377-C8BAE60B8FEA}"/>
                    </a:ext>
                  </a:extLst>
                </p:cNvPr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FFBEA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3" name="Google Shape;5850;p78">
                  <a:extLst>
                    <a:ext uri="{FF2B5EF4-FFF2-40B4-BE49-F238E27FC236}">
                      <a16:creationId xmlns="" xmlns:a16="http://schemas.microsoft.com/office/drawing/2014/main" id="{E19014CA-8CC0-4102-89AF-649421A254B5}"/>
                    </a:ext>
                  </a:extLst>
                </p:cNvPr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FFBEA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4" name="Google Shape;5851;p78">
                  <a:extLst>
                    <a:ext uri="{FF2B5EF4-FFF2-40B4-BE49-F238E27FC236}">
                      <a16:creationId xmlns="" xmlns:a16="http://schemas.microsoft.com/office/drawing/2014/main" id="{BD2F1477-6E4B-48E0-8AA5-9631B0FD52BC}"/>
                    </a:ext>
                  </a:extLst>
                </p:cNvPr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FFBEA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26" name="Google Shape;5852;p78">
                <a:extLst>
                  <a:ext uri="{FF2B5EF4-FFF2-40B4-BE49-F238E27FC236}">
                    <a16:creationId xmlns="" xmlns:a16="http://schemas.microsoft.com/office/drawing/2014/main" id="{4A6D3CEE-4D4D-47A2-B1B0-77AEAAB2B495}"/>
                  </a:ext>
                </a:extLst>
              </p:cNvPr>
              <p:cNvGrpSpPr/>
              <p:nvPr/>
            </p:nvGrpSpPr>
            <p:grpSpPr>
              <a:xfrm flipH="1">
                <a:off x="7734310" y="2063282"/>
                <a:ext cx="273693" cy="620096"/>
                <a:chOff x="8031572" y="2063282"/>
                <a:chExt cx="273693" cy="620096"/>
              </a:xfrm>
            </p:grpSpPr>
            <p:sp>
              <p:nvSpPr>
                <p:cNvPr id="27" name="Google Shape;5853;p78">
                  <a:extLst>
                    <a:ext uri="{FF2B5EF4-FFF2-40B4-BE49-F238E27FC236}">
                      <a16:creationId xmlns="" xmlns:a16="http://schemas.microsoft.com/office/drawing/2014/main" id="{FCBABCF5-06BF-4619-86DC-EA3BD4ED3D87}"/>
                    </a:ext>
                  </a:extLst>
                </p:cNvPr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FFE0D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8" name="Google Shape;5854;p78">
                  <a:extLst>
                    <a:ext uri="{FF2B5EF4-FFF2-40B4-BE49-F238E27FC236}">
                      <a16:creationId xmlns="" xmlns:a16="http://schemas.microsoft.com/office/drawing/2014/main" id="{E8D02E02-2462-43ED-9FA5-CFEB0DBFD051}"/>
                    </a:ext>
                  </a:extLst>
                </p:cNvPr>
                <p:cNvSpPr/>
                <p:nvPr/>
              </p:nvSpPr>
              <p:spPr>
                <a:xfrm>
                  <a:off x="8031572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FFE0D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29" name="Google Shape;5855;p78">
                  <a:extLst>
                    <a:ext uri="{FF2B5EF4-FFF2-40B4-BE49-F238E27FC236}">
                      <a16:creationId xmlns="" xmlns:a16="http://schemas.microsoft.com/office/drawing/2014/main" id="{E12110E7-A5F2-484D-BEF2-5A2C996B84D8}"/>
                    </a:ext>
                  </a:extLst>
                </p:cNvPr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FFE0D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0" name="Google Shape;5856;p78">
                  <a:extLst>
                    <a:ext uri="{FF2B5EF4-FFF2-40B4-BE49-F238E27FC236}">
                      <a16:creationId xmlns="" xmlns:a16="http://schemas.microsoft.com/office/drawing/2014/main" id="{6C4F15F7-9CE4-4E1B-9F79-DAB0242824E0}"/>
                    </a:ext>
                  </a:extLst>
                </p:cNvPr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FFE0D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</p:grpSp>
      <p:sp>
        <p:nvSpPr>
          <p:cNvPr id="36" name="Google Shape;7230;p82"/>
          <p:cNvSpPr/>
          <p:nvPr/>
        </p:nvSpPr>
        <p:spPr>
          <a:xfrm>
            <a:off x="1861943" y="3750637"/>
            <a:ext cx="1117232" cy="916313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47"/>
          <p:cNvSpPr txBox="1">
            <a:spLocks noGrp="1"/>
          </p:cNvSpPr>
          <p:nvPr>
            <p:ph type="title"/>
          </p:nvPr>
        </p:nvSpPr>
        <p:spPr>
          <a:xfrm>
            <a:off x="361825" y="33037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SCREENSHOTS</a:t>
            </a:r>
            <a:endParaRPr sz="24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Resim 2">
            <a:extLst>
              <a:ext uri="{FF2B5EF4-FFF2-40B4-BE49-F238E27FC236}">
                <a16:creationId xmlns="" xmlns:a16="http://schemas.microsoft.com/office/drawing/2014/main" id="{0807D2BE-8D43-44C0-8670-9307755F96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473" y="825171"/>
            <a:ext cx="5557191" cy="42249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58"/>
          <p:cNvSpPr/>
          <p:nvPr/>
        </p:nvSpPr>
        <p:spPr>
          <a:xfrm rot="-5400000">
            <a:off x="8844042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58"/>
          <p:cNvSpPr/>
          <p:nvPr/>
        </p:nvSpPr>
        <p:spPr>
          <a:xfrm rot="-5400000">
            <a:off x="8241218" y="17685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58"/>
          <p:cNvSpPr/>
          <p:nvPr/>
        </p:nvSpPr>
        <p:spPr>
          <a:xfrm rot="-5400000">
            <a:off x="7638816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58"/>
          <p:cNvSpPr/>
          <p:nvPr/>
        </p:nvSpPr>
        <p:spPr>
          <a:xfrm rot="-5400000">
            <a:off x="7637875" y="117993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58"/>
          <p:cNvSpPr/>
          <p:nvPr/>
        </p:nvSpPr>
        <p:spPr>
          <a:xfrm rot="-5400000">
            <a:off x="8241433" y="-108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58"/>
          <p:cNvSpPr/>
          <p:nvPr/>
        </p:nvSpPr>
        <p:spPr>
          <a:xfrm rot="-5400000">
            <a:off x="7036221" y="-106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58"/>
          <p:cNvSpPr/>
          <p:nvPr/>
        </p:nvSpPr>
        <p:spPr>
          <a:xfrm rot="-5400000">
            <a:off x="8240209" y="1178852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58"/>
          <p:cNvSpPr/>
          <p:nvPr/>
        </p:nvSpPr>
        <p:spPr>
          <a:xfrm rot="-5400000">
            <a:off x="8842531" y="117977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58"/>
          <p:cNvSpPr/>
          <p:nvPr/>
        </p:nvSpPr>
        <p:spPr>
          <a:xfrm rot="-5400000">
            <a:off x="8241910" y="588710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58"/>
          <p:cNvSpPr/>
          <p:nvPr/>
        </p:nvSpPr>
        <p:spPr>
          <a:xfrm rot="-5400000">
            <a:off x="8843605" y="-288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58"/>
          <p:cNvSpPr/>
          <p:nvPr/>
        </p:nvSpPr>
        <p:spPr>
          <a:xfrm rot="-5400000">
            <a:off x="7638832" y="-207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58"/>
          <p:cNvSpPr/>
          <p:nvPr/>
        </p:nvSpPr>
        <p:spPr>
          <a:xfrm rot="-5400000">
            <a:off x="7637200" y="177070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58"/>
          <p:cNvSpPr/>
          <p:nvPr/>
        </p:nvSpPr>
        <p:spPr>
          <a:xfrm rot="-5400000">
            <a:off x="7036641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58"/>
          <p:cNvSpPr/>
          <p:nvPr/>
        </p:nvSpPr>
        <p:spPr>
          <a:xfrm>
            <a:off x="59" y="4238490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58"/>
          <p:cNvSpPr/>
          <p:nvPr/>
        </p:nvSpPr>
        <p:spPr>
          <a:xfrm>
            <a:off x="589775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58"/>
          <p:cNvSpPr/>
          <p:nvPr/>
        </p:nvSpPr>
        <p:spPr>
          <a:xfrm>
            <a:off x="1179490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58"/>
          <p:cNvSpPr/>
          <p:nvPr/>
        </p:nvSpPr>
        <p:spPr>
          <a:xfrm>
            <a:off x="59" y="3636305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58"/>
          <p:cNvSpPr/>
          <p:nvPr/>
        </p:nvSpPr>
        <p:spPr>
          <a:xfrm>
            <a:off x="590661" y="3033264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58"/>
          <p:cNvSpPr/>
          <p:nvPr/>
        </p:nvSpPr>
        <p:spPr>
          <a:xfrm>
            <a:off x="590687" y="363629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58"/>
          <p:cNvSpPr/>
          <p:nvPr/>
        </p:nvSpPr>
        <p:spPr>
          <a:xfrm>
            <a:off x="0" y="484152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58"/>
          <p:cNvSpPr/>
          <p:nvPr/>
        </p:nvSpPr>
        <p:spPr>
          <a:xfrm>
            <a:off x="590219" y="48414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58"/>
          <p:cNvSpPr/>
          <p:nvPr/>
        </p:nvSpPr>
        <p:spPr>
          <a:xfrm>
            <a:off x="1179981" y="484150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58"/>
          <p:cNvSpPr/>
          <p:nvPr/>
        </p:nvSpPr>
        <p:spPr>
          <a:xfrm>
            <a:off x="1768979" y="48397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Resim 2">
            <a:extLst>
              <a:ext uri="{FF2B5EF4-FFF2-40B4-BE49-F238E27FC236}">
                <a16:creationId xmlns="" xmlns:a16="http://schemas.microsoft.com/office/drawing/2014/main" id="{3A8EA2D3-0B5F-4A62-9400-CE8B358C1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174" y="242562"/>
            <a:ext cx="6449325" cy="46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68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58"/>
          <p:cNvSpPr/>
          <p:nvPr/>
        </p:nvSpPr>
        <p:spPr>
          <a:xfrm rot="-5400000">
            <a:off x="8844042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58"/>
          <p:cNvSpPr/>
          <p:nvPr/>
        </p:nvSpPr>
        <p:spPr>
          <a:xfrm rot="-5400000">
            <a:off x="8241218" y="17685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58"/>
          <p:cNvSpPr/>
          <p:nvPr/>
        </p:nvSpPr>
        <p:spPr>
          <a:xfrm rot="-5400000">
            <a:off x="7638816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58"/>
          <p:cNvSpPr/>
          <p:nvPr/>
        </p:nvSpPr>
        <p:spPr>
          <a:xfrm rot="-5400000">
            <a:off x="7637875" y="117993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58"/>
          <p:cNvSpPr/>
          <p:nvPr/>
        </p:nvSpPr>
        <p:spPr>
          <a:xfrm rot="-5400000">
            <a:off x="8241433" y="-108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58"/>
          <p:cNvSpPr/>
          <p:nvPr/>
        </p:nvSpPr>
        <p:spPr>
          <a:xfrm rot="-5400000">
            <a:off x="7036221" y="-106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58"/>
          <p:cNvSpPr/>
          <p:nvPr/>
        </p:nvSpPr>
        <p:spPr>
          <a:xfrm rot="-5400000">
            <a:off x="8240209" y="1178852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58"/>
          <p:cNvSpPr/>
          <p:nvPr/>
        </p:nvSpPr>
        <p:spPr>
          <a:xfrm rot="-5400000">
            <a:off x="8842531" y="117977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58"/>
          <p:cNvSpPr/>
          <p:nvPr/>
        </p:nvSpPr>
        <p:spPr>
          <a:xfrm rot="-5400000">
            <a:off x="8241910" y="588710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58"/>
          <p:cNvSpPr/>
          <p:nvPr/>
        </p:nvSpPr>
        <p:spPr>
          <a:xfrm rot="-5400000">
            <a:off x="8843605" y="-288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58"/>
          <p:cNvSpPr/>
          <p:nvPr/>
        </p:nvSpPr>
        <p:spPr>
          <a:xfrm rot="-5400000">
            <a:off x="7638832" y="-207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58"/>
          <p:cNvSpPr/>
          <p:nvPr/>
        </p:nvSpPr>
        <p:spPr>
          <a:xfrm rot="-5400000">
            <a:off x="7637200" y="177070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58"/>
          <p:cNvSpPr/>
          <p:nvPr/>
        </p:nvSpPr>
        <p:spPr>
          <a:xfrm rot="-5400000">
            <a:off x="7036641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58"/>
          <p:cNvSpPr/>
          <p:nvPr/>
        </p:nvSpPr>
        <p:spPr>
          <a:xfrm>
            <a:off x="59" y="4238490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58"/>
          <p:cNvSpPr/>
          <p:nvPr/>
        </p:nvSpPr>
        <p:spPr>
          <a:xfrm>
            <a:off x="589775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58"/>
          <p:cNvSpPr/>
          <p:nvPr/>
        </p:nvSpPr>
        <p:spPr>
          <a:xfrm>
            <a:off x="1179490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58"/>
          <p:cNvSpPr/>
          <p:nvPr/>
        </p:nvSpPr>
        <p:spPr>
          <a:xfrm>
            <a:off x="59" y="3636305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58"/>
          <p:cNvSpPr/>
          <p:nvPr/>
        </p:nvSpPr>
        <p:spPr>
          <a:xfrm>
            <a:off x="590661" y="3033264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58"/>
          <p:cNvSpPr/>
          <p:nvPr/>
        </p:nvSpPr>
        <p:spPr>
          <a:xfrm>
            <a:off x="590687" y="363629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58"/>
          <p:cNvSpPr/>
          <p:nvPr/>
        </p:nvSpPr>
        <p:spPr>
          <a:xfrm>
            <a:off x="0" y="484152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58"/>
          <p:cNvSpPr/>
          <p:nvPr/>
        </p:nvSpPr>
        <p:spPr>
          <a:xfrm>
            <a:off x="590219" y="48414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58"/>
          <p:cNvSpPr/>
          <p:nvPr/>
        </p:nvSpPr>
        <p:spPr>
          <a:xfrm>
            <a:off x="1179981" y="484150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58"/>
          <p:cNvSpPr/>
          <p:nvPr/>
        </p:nvSpPr>
        <p:spPr>
          <a:xfrm>
            <a:off x="1768979" y="48397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Resim 2">
            <a:extLst>
              <a:ext uri="{FF2B5EF4-FFF2-40B4-BE49-F238E27FC236}">
                <a16:creationId xmlns="" xmlns:a16="http://schemas.microsoft.com/office/drawing/2014/main" id="{2009D501-7081-478E-A15F-7448FB041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5443" y="133009"/>
            <a:ext cx="6373114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214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58"/>
          <p:cNvSpPr/>
          <p:nvPr/>
        </p:nvSpPr>
        <p:spPr>
          <a:xfrm rot="-5400000">
            <a:off x="8844042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58"/>
          <p:cNvSpPr/>
          <p:nvPr/>
        </p:nvSpPr>
        <p:spPr>
          <a:xfrm rot="-5400000">
            <a:off x="8241218" y="176859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58"/>
          <p:cNvSpPr/>
          <p:nvPr/>
        </p:nvSpPr>
        <p:spPr>
          <a:xfrm rot="-5400000">
            <a:off x="7638816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58"/>
          <p:cNvSpPr/>
          <p:nvPr/>
        </p:nvSpPr>
        <p:spPr>
          <a:xfrm rot="-5400000">
            <a:off x="7637875" y="1179933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58"/>
          <p:cNvSpPr/>
          <p:nvPr/>
        </p:nvSpPr>
        <p:spPr>
          <a:xfrm rot="-5400000">
            <a:off x="8241433" y="-1082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58"/>
          <p:cNvSpPr/>
          <p:nvPr/>
        </p:nvSpPr>
        <p:spPr>
          <a:xfrm rot="-5400000">
            <a:off x="7036221" y="-1068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58"/>
          <p:cNvSpPr/>
          <p:nvPr/>
        </p:nvSpPr>
        <p:spPr>
          <a:xfrm rot="-5400000">
            <a:off x="8240209" y="1178852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58"/>
          <p:cNvSpPr/>
          <p:nvPr/>
        </p:nvSpPr>
        <p:spPr>
          <a:xfrm rot="-5400000">
            <a:off x="8842531" y="1179774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58"/>
          <p:cNvSpPr/>
          <p:nvPr/>
        </p:nvSpPr>
        <p:spPr>
          <a:xfrm rot="-5400000">
            <a:off x="8241910" y="588710"/>
            <a:ext cx="294407" cy="301975"/>
          </a:xfrm>
          <a:custGeom>
            <a:avLst/>
            <a:gdLst/>
            <a:ahLst/>
            <a:cxnLst/>
            <a:rect l="l" t="t" r="r" b="b"/>
            <a:pathLst>
              <a:path w="9484" h="10578" extrusionOk="0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58"/>
          <p:cNvSpPr/>
          <p:nvPr/>
        </p:nvSpPr>
        <p:spPr>
          <a:xfrm rot="-5400000">
            <a:off x="8843605" y="-288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58"/>
          <p:cNvSpPr/>
          <p:nvPr/>
        </p:nvSpPr>
        <p:spPr>
          <a:xfrm rot="-5400000">
            <a:off x="7638832" y="-2074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58"/>
          <p:cNvSpPr/>
          <p:nvPr/>
        </p:nvSpPr>
        <p:spPr>
          <a:xfrm rot="-5400000">
            <a:off x="7637200" y="1770708"/>
            <a:ext cx="294438" cy="301119"/>
          </a:xfrm>
          <a:custGeom>
            <a:avLst/>
            <a:gdLst/>
            <a:ahLst/>
            <a:cxnLst/>
            <a:rect l="l" t="t" r="r" b="b"/>
            <a:pathLst>
              <a:path w="9485" h="10548" extrusionOk="0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58"/>
          <p:cNvSpPr/>
          <p:nvPr/>
        </p:nvSpPr>
        <p:spPr>
          <a:xfrm rot="-5400000">
            <a:off x="7036641" y="588690"/>
            <a:ext cx="295369" cy="301119"/>
          </a:xfrm>
          <a:custGeom>
            <a:avLst/>
            <a:gdLst/>
            <a:ahLst/>
            <a:cxnLst/>
            <a:rect l="l" t="t" r="r" b="b"/>
            <a:pathLst>
              <a:path w="9515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58"/>
          <p:cNvSpPr/>
          <p:nvPr/>
        </p:nvSpPr>
        <p:spPr>
          <a:xfrm>
            <a:off x="59" y="4238490"/>
            <a:ext cx="295338" cy="301975"/>
          </a:xfrm>
          <a:custGeom>
            <a:avLst/>
            <a:gdLst/>
            <a:ahLst/>
            <a:cxnLst/>
            <a:rect l="l" t="t" r="r" b="b"/>
            <a:pathLst>
              <a:path w="9514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58"/>
          <p:cNvSpPr/>
          <p:nvPr/>
        </p:nvSpPr>
        <p:spPr>
          <a:xfrm>
            <a:off x="589775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58"/>
          <p:cNvSpPr/>
          <p:nvPr/>
        </p:nvSpPr>
        <p:spPr>
          <a:xfrm>
            <a:off x="1179490" y="4238490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58"/>
          <p:cNvSpPr/>
          <p:nvPr/>
        </p:nvSpPr>
        <p:spPr>
          <a:xfrm>
            <a:off x="59" y="3636305"/>
            <a:ext cx="295338" cy="301119"/>
          </a:xfrm>
          <a:custGeom>
            <a:avLst/>
            <a:gdLst/>
            <a:ahLst/>
            <a:cxnLst/>
            <a:rect l="l" t="t" r="r" b="b"/>
            <a:pathLst>
              <a:path w="9514" h="10548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58"/>
          <p:cNvSpPr/>
          <p:nvPr/>
        </p:nvSpPr>
        <p:spPr>
          <a:xfrm>
            <a:off x="590661" y="3033264"/>
            <a:ext cx="294407" cy="302004"/>
          </a:xfrm>
          <a:custGeom>
            <a:avLst/>
            <a:gdLst/>
            <a:ahLst/>
            <a:cxnLst/>
            <a:rect l="l" t="t" r="r" b="b"/>
            <a:pathLst>
              <a:path w="9484" h="10579" extrusionOk="0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58"/>
          <p:cNvSpPr/>
          <p:nvPr/>
        </p:nvSpPr>
        <p:spPr>
          <a:xfrm>
            <a:off x="590687" y="3636292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58"/>
          <p:cNvSpPr/>
          <p:nvPr/>
        </p:nvSpPr>
        <p:spPr>
          <a:xfrm>
            <a:off x="0" y="4841523"/>
            <a:ext cx="295369" cy="301975"/>
          </a:xfrm>
          <a:custGeom>
            <a:avLst/>
            <a:gdLst/>
            <a:ahLst/>
            <a:cxnLst/>
            <a:rect l="l" t="t" r="r" b="b"/>
            <a:pathLst>
              <a:path w="9515" h="10578" extrusionOk="0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58"/>
          <p:cNvSpPr/>
          <p:nvPr/>
        </p:nvSpPr>
        <p:spPr>
          <a:xfrm>
            <a:off x="590219" y="4841493"/>
            <a:ext cx="294407" cy="301148"/>
          </a:xfrm>
          <a:custGeom>
            <a:avLst/>
            <a:gdLst/>
            <a:ahLst/>
            <a:cxnLst/>
            <a:rect l="l" t="t" r="r" b="b"/>
            <a:pathLst>
              <a:path w="9484" h="10549" extrusionOk="0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58"/>
          <p:cNvSpPr/>
          <p:nvPr/>
        </p:nvSpPr>
        <p:spPr>
          <a:xfrm>
            <a:off x="1179981" y="4841505"/>
            <a:ext cx="294407" cy="301119"/>
          </a:xfrm>
          <a:custGeom>
            <a:avLst/>
            <a:gdLst/>
            <a:ahLst/>
            <a:cxnLst/>
            <a:rect l="l" t="t" r="r" b="b"/>
            <a:pathLst>
              <a:path w="9484" h="10548" extrusionOk="0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58"/>
          <p:cNvSpPr/>
          <p:nvPr/>
        </p:nvSpPr>
        <p:spPr>
          <a:xfrm>
            <a:off x="1768979" y="4839798"/>
            <a:ext cx="295369" cy="301148"/>
          </a:xfrm>
          <a:custGeom>
            <a:avLst/>
            <a:gdLst/>
            <a:ahLst/>
            <a:cxnLst/>
            <a:rect l="l" t="t" r="r" b="b"/>
            <a:pathLst>
              <a:path w="9515" h="10549" extrusionOk="0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Resim 2">
            <a:extLst>
              <a:ext uri="{FF2B5EF4-FFF2-40B4-BE49-F238E27FC236}">
                <a16:creationId xmlns="" xmlns:a16="http://schemas.microsoft.com/office/drawing/2014/main" id="{5E7AA29B-834F-47FB-BDE2-FB12A847F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627" y="109194"/>
            <a:ext cx="6420746" cy="492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25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Google Shape;1215;p48"/>
          <p:cNvSpPr txBox="1">
            <a:spLocks noGrp="1"/>
          </p:cNvSpPr>
          <p:nvPr>
            <p:ph type="title"/>
          </p:nvPr>
        </p:nvSpPr>
        <p:spPr>
          <a:xfrm>
            <a:off x="539005" y="45071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GAME</a:t>
            </a:r>
            <a:r>
              <a:rPr lang="e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DEMO</a:t>
            </a:r>
            <a:endParaRPr sz="28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DEMO">
            <a:hlinkClick r:id="" action="ppaction://media"/>
            <a:extLst>
              <a:ext uri="{FF2B5EF4-FFF2-40B4-BE49-F238E27FC236}">
                <a16:creationId xmlns="" xmlns:a16="http://schemas.microsoft.com/office/drawing/2014/main" id="{DAE04080-A395-4DCD-842F-99078C842B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82119" y="1079724"/>
            <a:ext cx="4579762" cy="38874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2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6212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47"/>
          <p:cNvSpPr txBox="1">
            <a:spLocks noGrp="1"/>
          </p:cNvSpPr>
          <p:nvPr>
            <p:ph type="title"/>
          </p:nvPr>
        </p:nvSpPr>
        <p:spPr>
          <a:xfrm>
            <a:off x="361825" y="330375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sz="24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Metin kutusu 1">
            <a:extLst>
              <a:ext uri="{FF2B5EF4-FFF2-40B4-BE49-F238E27FC236}">
                <a16:creationId xmlns="" xmlns:a16="http://schemas.microsoft.com/office/drawing/2014/main" id="{B5419346-F174-48FD-A0AD-56D6FBC0E568}"/>
              </a:ext>
            </a:extLst>
          </p:cNvPr>
          <p:cNvSpPr txBox="1"/>
          <p:nvPr/>
        </p:nvSpPr>
        <p:spPr>
          <a:xfrm>
            <a:off x="1417156" y="989542"/>
            <a:ext cx="419613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dirty="0" err="1">
                <a:latin typeface="Maven Pro" panose="020B0604020202020204" charset="-94"/>
              </a:rPr>
              <a:t>Task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sharing</a:t>
            </a:r>
            <a:endParaRPr lang="tr-TR" sz="1800" dirty="0">
              <a:latin typeface="Maven Pro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dirty="0" err="1">
                <a:latin typeface="Maven Pro" panose="020B0604020202020204" charset="-94"/>
              </a:rPr>
              <a:t>Take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responsibility</a:t>
            </a:r>
            <a:endParaRPr lang="tr-TR" sz="1800" dirty="0">
              <a:latin typeface="Maven Pro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dirty="0" err="1">
                <a:latin typeface="Maven Pro" panose="020B0604020202020204" charset="-94"/>
              </a:rPr>
              <a:t>Solving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problems</a:t>
            </a:r>
            <a:endParaRPr lang="tr-TR" sz="1800" dirty="0">
              <a:latin typeface="Maven Pro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dirty="0" err="1">
                <a:latin typeface="Maven Pro" panose="020B0604020202020204" charset="-94"/>
              </a:rPr>
              <a:t>Find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and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fix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errors</a:t>
            </a:r>
            <a:endParaRPr lang="tr-TR" sz="1800" dirty="0">
              <a:latin typeface="Maven Pro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dirty="0" err="1">
                <a:latin typeface="Maven Pro" panose="020B0604020202020204" charset="-94"/>
              </a:rPr>
              <a:t>Finding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something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new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and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using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them</a:t>
            </a:r>
            <a:endParaRPr lang="tr-TR" sz="1800" dirty="0">
              <a:latin typeface="Maven Pro" panose="020B0604020202020204" charset="-9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800" dirty="0" err="1">
                <a:latin typeface="Maven Pro" panose="020B0604020202020204" charset="-94"/>
              </a:rPr>
              <a:t>Completing</a:t>
            </a:r>
            <a:r>
              <a:rPr lang="tr-TR" sz="1800" dirty="0">
                <a:latin typeface="Maven Pro" panose="020B0604020202020204" charset="-94"/>
              </a:rPr>
              <a:t> </a:t>
            </a:r>
            <a:r>
              <a:rPr lang="tr-TR" sz="1800" dirty="0" err="1">
                <a:latin typeface="Maven Pro" panose="020B0604020202020204" charset="-94"/>
              </a:rPr>
              <a:t>project</a:t>
            </a:r>
            <a:r>
              <a:rPr lang="tr-TR" sz="1800" dirty="0">
                <a:latin typeface="Maven Pro" panose="020B0604020202020204" charset="-94"/>
              </a:rPr>
              <a:t> on time</a:t>
            </a:r>
          </a:p>
        </p:txBody>
      </p:sp>
      <p:grpSp>
        <p:nvGrpSpPr>
          <p:cNvPr id="4" name="Google Shape;7527;p82"/>
          <p:cNvGrpSpPr/>
          <p:nvPr/>
        </p:nvGrpSpPr>
        <p:grpSpPr>
          <a:xfrm>
            <a:off x="1800313" y="3401961"/>
            <a:ext cx="1444331" cy="1222346"/>
            <a:chOff x="3133425" y="3955025"/>
            <a:chExt cx="297750" cy="295400"/>
          </a:xfrm>
        </p:grpSpPr>
        <p:sp>
          <p:nvSpPr>
            <p:cNvPr id="5" name="Google Shape;7528;p82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529;p82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530;p82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7657;p82"/>
          <p:cNvGrpSpPr/>
          <p:nvPr/>
        </p:nvGrpSpPr>
        <p:grpSpPr>
          <a:xfrm>
            <a:off x="6385068" y="1246799"/>
            <a:ext cx="1495336" cy="1368581"/>
            <a:chOff x="5716825" y="3235950"/>
            <a:chExt cx="300900" cy="295375"/>
          </a:xfrm>
          <a:solidFill>
            <a:srgbClr val="FF0000"/>
          </a:solidFill>
        </p:grpSpPr>
        <p:sp>
          <p:nvSpPr>
            <p:cNvPr id="9" name="Google Shape;7658;p82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659;p82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60;p82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661;p82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7791;p83"/>
          <p:cNvGrpSpPr/>
          <p:nvPr/>
        </p:nvGrpSpPr>
        <p:grpSpPr>
          <a:xfrm rot="20534782">
            <a:off x="5604666" y="3291384"/>
            <a:ext cx="1117924" cy="1007173"/>
            <a:chOff x="-31817400" y="3910025"/>
            <a:chExt cx="301675" cy="294075"/>
          </a:xfrm>
          <a:solidFill>
            <a:schemeClr val="tx1">
              <a:lumMod val="75000"/>
            </a:schemeClr>
          </a:solidFill>
        </p:grpSpPr>
        <p:sp>
          <p:nvSpPr>
            <p:cNvPr id="14" name="Google Shape;7792;p83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3;p83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794;p83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253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52"/>
          <p:cNvSpPr txBox="1">
            <a:spLocks noGrp="1"/>
          </p:cNvSpPr>
          <p:nvPr>
            <p:ph type="title"/>
          </p:nvPr>
        </p:nvSpPr>
        <p:spPr>
          <a:xfrm>
            <a:off x="620746" y="424467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REFERENCES</a:t>
            </a:r>
            <a:endParaRPr sz="24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54" name="Google Shape;1254;p52"/>
          <p:cNvSpPr txBox="1">
            <a:spLocks noGrp="1"/>
          </p:cNvSpPr>
          <p:nvPr>
            <p:ph type="subTitle" idx="4"/>
          </p:nvPr>
        </p:nvSpPr>
        <p:spPr>
          <a:xfrm>
            <a:off x="1611133" y="1252765"/>
            <a:ext cx="5972632" cy="33064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20000"/>
              <a:buFont typeface="Arial" panose="020B0604020202020204" pitchFamily="34" charset="0"/>
              <a:buChar char="•"/>
            </a:pPr>
            <a:r>
              <a:rPr lang="tr-TR" dirty="0">
                <a:solidFill>
                  <a:srgbClr val="000000"/>
                </a:solidFill>
                <a:latin typeface="Maven Pro" panose="020B0604020202020204" charset="-94"/>
              </a:rPr>
              <a:t>CME 1212 </a:t>
            </a:r>
            <a:r>
              <a:rPr lang="tr-TR" dirty="0" err="1">
                <a:solidFill>
                  <a:srgbClr val="000000"/>
                </a:solidFill>
                <a:latin typeface="Maven Pro" panose="020B0604020202020204" charset="-94"/>
              </a:rPr>
              <a:t>Algorithm</a:t>
            </a:r>
            <a:r>
              <a:rPr lang="tr-TR" dirty="0">
                <a:solidFill>
                  <a:srgbClr val="000000"/>
                </a:solidFill>
                <a:latin typeface="Maven Pro" panose="020B0604020202020204" charset="-94"/>
              </a:rPr>
              <a:t> </a:t>
            </a:r>
            <a:r>
              <a:rPr lang="tr-TR" dirty="0" err="1">
                <a:solidFill>
                  <a:srgbClr val="000000"/>
                </a:solidFill>
                <a:latin typeface="Maven Pro" panose="020B0604020202020204" charset="-94"/>
              </a:rPr>
              <a:t>and</a:t>
            </a:r>
            <a:r>
              <a:rPr lang="tr-TR" dirty="0">
                <a:solidFill>
                  <a:srgbClr val="000000"/>
                </a:solidFill>
                <a:latin typeface="Maven Pro" panose="020B0604020202020204" charset="-94"/>
              </a:rPr>
              <a:t> Programming </a:t>
            </a:r>
            <a:r>
              <a:rPr lang="tr-TR" dirty="0" err="1">
                <a:solidFill>
                  <a:srgbClr val="000000"/>
                </a:solidFill>
                <a:latin typeface="Maven Pro" panose="020B0604020202020204" charset="-94"/>
              </a:rPr>
              <a:t>Lectures</a:t>
            </a:r>
            <a:endParaRPr lang="tr-TR" dirty="0">
              <a:solidFill>
                <a:srgbClr val="000000"/>
              </a:solidFill>
              <a:latin typeface="Maven Pro" panose="020B0604020202020204" charset="-94"/>
            </a:endParaRPr>
          </a:p>
          <a:p>
            <a:pPr marL="285750" indent="-285750" algn="l">
              <a:spcAft>
                <a:spcPts val="1600"/>
              </a:spcAft>
              <a:buClr>
                <a:schemeClr val="dk1"/>
              </a:buClr>
              <a:buSzPct val="120000"/>
              <a:buFont typeface="Arial" panose="020B0604020202020204" pitchFamily="34" charset="0"/>
              <a:buChar char="•"/>
            </a:pPr>
            <a:r>
              <a:rPr lang="tr-TR" b="0" i="0" dirty="0">
                <a:solidFill>
                  <a:srgbClr val="000000"/>
                </a:solidFill>
                <a:effectLst/>
                <a:latin typeface="Maven Pro" panose="020B0604020202020204" charset="-94"/>
              </a:rPr>
              <a:t>https://github.com/Sciumo/Enigma#:~:text=Enigma%20is%20a%20Java%2Dbased,any%20platform%2C%20with%20any%20program</a:t>
            </a:r>
          </a:p>
          <a:p>
            <a:pPr marL="0" indent="0" algn="l">
              <a:spcAft>
                <a:spcPts val="1600"/>
              </a:spcAft>
              <a:buClr>
                <a:schemeClr val="dk1"/>
              </a:buClr>
              <a:buSzPct val="120000"/>
            </a:pPr>
            <a:r>
              <a:rPr lang="tr-TR" b="0" i="1" dirty="0">
                <a:solidFill>
                  <a:srgbClr val="000000"/>
                </a:solidFill>
                <a:effectLst/>
                <a:latin typeface="Maven Pro" panose="020B0604020202020204" charset="-94"/>
              </a:rPr>
              <a:t>(</a:t>
            </a:r>
            <a:r>
              <a:rPr lang="tr-TR" b="0" i="1" dirty="0" err="1">
                <a:solidFill>
                  <a:srgbClr val="000000"/>
                </a:solidFill>
                <a:effectLst/>
                <a:latin typeface="Maven Pro" panose="020B0604020202020204" charset="-94"/>
              </a:rPr>
              <a:t>Enigma</a:t>
            </a:r>
            <a:r>
              <a:rPr lang="tr-TR" b="0" i="1" dirty="0">
                <a:solidFill>
                  <a:srgbClr val="000000"/>
                </a:solidFill>
                <a:effectLst/>
                <a:latin typeface="Maven Pro" panose="020B0604020202020204" charset="-94"/>
              </a:rPr>
              <a:t> Library – Access Time: May 2021)</a:t>
            </a:r>
            <a:endParaRPr lang="tr-TR" i="1" dirty="0">
              <a:solidFill>
                <a:srgbClr val="000000"/>
              </a:solidFill>
              <a:latin typeface="Maven Pro" panose="020B0604020202020204" charset="-94"/>
            </a:endParaRPr>
          </a:p>
          <a:p>
            <a:pPr marL="285750" indent="-285750" algn="l">
              <a:spcAft>
                <a:spcPts val="1600"/>
              </a:spcAft>
              <a:buClr>
                <a:schemeClr val="dk1"/>
              </a:buClr>
              <a:buSzPct val="120000"/>
              <a:buFont typeface="Arial" panose="020B0604020202020204" pitchFamily="34" charset="0"/>
              <a:buChar char="•"/>
            </a:pPr>
            <a:r>
              <a:rPr lang="tr-TR" b="0" i="0" dirty="0">
                <a:solidFill>
                  <a:srgbClr val="000000"/>
                </a:solidFill>
                <a:effectLst/>
                <a:latin typeface="Maven Pro" panose="020B0604020202020204" charset="-94"/>
              </a:rPr>
              <a:t>https://stackoverflow.com/questions/3664614/how-to-use-colours-in-console-output-in-scala-or-java/15168081</a:t>
            </a:r>
          </a:p>
          <a:p>
            <a:pPr marL="0" indent="0" algn="l">
              <a:spcAft>
                <a:spcPts val="1600"/>
              </a:spcAft>
              <a:buClr>
                <a:schemeClr val="dk1"/>
              </a:buClr>
              <a:buSzPct val="120000"/>
            </a:pPr>
            <a:r>
              <a:rPr lang="tr-TR" i="1" dirty="0">
                <a:solidFill>
                  <a:srgbClr val="000000"/>
                </a:solidFill>
                <a:latin typeface="Maven Pro" panose="020B0604020202020204" charset="-94"/>
              </a:rPr>
              <a:t>(</a:t>
            </a:r>
            <a:r>
              <a:rPr lang="tr-TR" i="1" dirty="0" err="1">
                <a:solidFill>
                  <a:srgbClr val="000000"/>
                </a:solidFill>
                <a:latin typeface="Maven Pro" panose="020B0604020202020204" charset="-94"/>
              </a:rPr>
              <a:t>Colored</a:t>
            </a:r>
            <a:r>
              <a:rPr lang="tr-TR" i="1" dirty="0">
                <a:solidFill>
                  <a:srgbClr val="000000"/>
                </a:solidFill>
                <a:latin typeface="Maven Pro" panose="020B0604020202020204" charset="-94"/>
              </a:rPr>
              <a:t> </a:t>
            </a:r>
            <a:r>
              <a:rPr lang="tr-TR" i="1" dirty="0" err="1">
                <a:solidFill>
                  <a:srgbClr val="000000"/>
                </a:solidFill>
                <a:latin typeface="Maven Pro" panose="020B0604020202020204" charset="-94"/>
              </a:rPr>
              <a:t>printing</a:t>
            </a:r>
            <a:r>
              <a:rPr lang="tr-TR" i="1" dirty="0">
                <a:solidFill>
                  <a:srgbClr val="000000"/>
                </a:solidFill>
                <a:latin typeface="Maven Pro" panose="020B0604020202020204" charset="-94"/>
              </a:rPr>
              <a:t> – Access Time: May 2021)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20000"/>
              <a:buFont typeface="Arial" panose="020B0604020202020204" pitchFamily="34" charset="0"/>
              <a:buChar char="•"/>
            </a:pPr>
            <a:endParaRPr dirty="0">
              <a:solidFill>
                <a:srgbClr val="000000"/>
              </a:solidFill>
              <a:latin typeface="Maven Pro" panose="020B0604020202020204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870765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4"/>
          <p:cNvSpPr txBox="1">
            <a:spLocks noGrp="1"/>
          </p:cNvSpPr>
          <p:nvPr>
            <p:ph type="title"/>
          </p:nvPr>
        </p:nvSpPr>
        <p:spPr>
          <a:xfrm>
            <a:off x="0" y="463750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OUTLINE</a:t>
            </a:r>
            <a:endParaRPr sz="24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1" name="Google Shape;971;p34"/>
          <p:cNvSpPr txBox="1">
            <a:spLocks noGrp="1"/>
          </p:cNvSpPr>
          <p:nvPr>
            <p:ph type="body" idx="1"/>
          </p:nvPr>
        </p:nvSpPr>
        <p:spPr>
          <a:xfrm>
            <a:off x="1085725" y="1184700"/>
            <a:ext cx="4356225" cy="3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  <a:buClr>
                <a:srgbClr val="FFC000"/>
              </a:buClr>
            </a:pPr>
            <a:r>
              <a:rPr lang="tr-TR" sz="1400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Introduction</a:t>
            </a:r>
            <a:endParaRPr lang="tr-TR" sz="1400" dirty="0">
              <a:solidFill>
                <a:srgbClr val="000000"/>
              </a:solidFill>
              <a:latin typeface="Maven Pro" panose="020B0604020202020204" charset="-94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Clr>
                <a:srgbClr val="FFC000"/>
              </a:buClr>
            </a:pPr>
            <a:r>
              <a:rPr lang="tr-TR" sz="1400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Progress</a:t>
            </a:r>
            <a:r>
              <a:rPr lang="tr-TR" sz="1400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</a:t>
            </a:r>
            <a:r>
              <a:rPr lang="tr-TR" sz="1400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Summary</a:t>
            </a:r>
            <a:endParaRPr lang="tr-TR" sz="1400" dirty="0">
              <a:solidFill>
                <a:srgbClr val="000000"/>
              </a:solidFill>
              <a:latin typeface="Maven Pro" panose="020B0604020202020204" charset="-94"/>
              <a:cs typeface="Arial" panose="020B0604020202020204" pitchFamily="34" charset="0"/>
            </a:endParaRPr>
          </a:p>
          <a:p>
            <a:pPr marL="158750" indent="0">
              <a:lnSpc>
                <a:spcPct val="150000"/>
              </a:lnSpc>
              <a:buNone/>
            </a:pPr>
            <a:r>
              <a:rPr lang="tr-TR" sz="80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             </a:t>
            </a:r>
            <a:r>
              <a:rPr lang="tr-TR" sz="1050" i="1" dirty="0">
                <a:solidFill>
                  <a:srgbClr val="FFC000"/>
                </a:solidFill>
                <a:latin typeface="Maven Pro" panose="020B0604020202020204" charset="-94"/>
                <a:cs typeface="Arial" panose="020B0604020202020204" pitchFamily="34" charset="0"/>
              </a:rPr>
              <a:t>&gt;&gt;</a:t>
            </a: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</a:t>
            </a:r>
            <a:r>
              <a:rPr lang="tr-TR" sz="1050" i="1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Requirements</a:t>
            </a: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</a:t>
            </a:r>
          </a:p>
          <a:p>
            <a:pPr marL="158750" indent="0">
              <a:lnSpc>
                <a:spcPct val="150000"/>
              </a:lnSpc>
              <a:buNone/>
            </a:pP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          </a:t>
            </a:r>
            <a:r>
              <a:rPr lang="tr-TR" sz="1050" i="1" dirty="0">
                <a:solidFill>
                  <a:srgbClr val="FFC000"/>
                </a:solidFill>
                <a:latin typeface="Maven Pro" panose="020B0604020202020204" charset="-94"/>
                <a:cs typeface="Arial" panose="020B0604020202020204" pitchFamily="34" charset="0"/>
              </a:rPr>
              <a:t>&gt;&gt;</a:t>
            </a: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</a:t>
            </a:r>
            <a:r>
              <a:rPr lang="tr-TR" sz="1050" i="1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Task</a:t>
            </a: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</a:t>
            </a:r>
            <a:r>
              <a:rPr lang="tr-TR" sz="1050" i="1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Sharing</a:t>
            </a:r>
            <a:endParaRPr lang="tr-TR" sz="1050" i="1" dirty="0">
              <a:solidFill>
                <a:srgbClr val="000000"/>
              </a:solidFill>
              <a:latin typeface="Maven Pro" panose="020B0604020202020204" charset="-94"/>
              <a:cs typeface="Arial" panose="020B0604020202020204" pitchFamily="34" charset="0"/>
            </a:endParaRPr>
          </a:p>
          <a:p>
            <a:pPr marL="158750" indent="0">
              <a:lnSpc>
                <a:spcPct val="150000"/>
              </a:lnSpc>
              <a:buNone/>
            </a:pP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          </a:t>
            </a:r>
            <a:r>
              <a:rPr lang="tr-TR" sz="1050" i="1" dirty="0">
                <a:solidFill>
                  <a:srgbClr val="FFC000"/>
                </a:solidFill>
                <a:latin typeface="Maven Pro" panose="020B0604020202020204" charset="-94"/>
                <a:cs typeface="Arial" panose="020B0604020202020204" pitchFamily="34" charset="0"/>
              </a:rPr>
              <a:t>&gt;&gt;</a:t>
            </a: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</a:t>
            </a:r>
            <a:r>
              <a:rPr lang="tr-TR" sz="1050" i="1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Scheduling</a:t>
            </a:r>
            <a:endParaRPr lang="tr-TR" sz="1050" i="1" dirty="0">
              <a:solidFill>
                <a:srgbClr val="000000"/>
              </a:solidFill>
              <a:latin typeface="Maven Pro" panose="020B0604020202020204" charset="-94"/>
              <a:cs typeface="Arial" panose="020B0604020202020204" pitchFamily="34" charset="0"/>
            </a:endParaRPr>
          </a:p>
          <a:p>
            <a:pPr marL="158750" indent="0">
              <a:lnSpc>
                <a:spcPct val="150000"/>
              </a:lnSpc>
              <a:buNone/>
            </a:pP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          </a:t>
            </a:r>
            <a:r>
              <a:rPr lang="tr-TR" sz="1050" i="1" dirty="0">
                <a:solidFill>
                  <a:srgbClr val="FFC000"/>
                </a:solidFill>
                <a:latin typeface="Maven Pro" panose="020B0604020202020204" charset="-94"/>
                <a:cs typeface="Arial" panose="020B0604020202020204" pitchFamily="34" charset="0"/>
              </a:rPr>
              <a:t>&gt;&gt;</a:t>
            </a: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</a:t>
            </a:r>
            <a:r>
              <a:rPr lang="tr-TR" sz="1050" i="1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Completed</a:t>
            </a: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</a:t>
            </a:r>
            <a:r>
              <a:rPr lang="tr-TR" sz="1050" i="1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Tasks</a:t>
            </a:r>
            <a:endParaRPr lang="tr-TR" sz="1050" i="1" dirty="0">
              <a:solidFill>
                <a:srgbClr val="000000"/>
              </a:solidFill>
              <a:latin typeface="Maven Pro" panose="020B0604020202020204" charset="-94"/>
              <a:cs typeface="Arial" panose="020B0604020202020204" pitchFamily="34" charset="0"/>
            </a:endParaRPr>
          </a:p>
          <a:p>
            <a:pPr marL="158750" indent="0">
              <a:lnSpc>
                <a:spcPct val="150000"/>
              </a:lnSpc>
              <a:buNone/>
            </a:pP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          </a:t>
            </a:r>
            <a:r>
              <a:rPr lang="tr-TR" sz="1050" i="1" dirty="0">
                <a:solidFill>
                  <a:srgbClr val="FFC000"/>
                </a:solidFill>
                <a:latin typeface="Maven Pro" panose="020B0604020202020204" charset="-94"/>
                <a:cs typeface="Arial" panose="020B0604020202020204" pitchFamily="34" charset="0"/>
              </a:rPr>
              <a:t>&gt;&gt;</a:t>
            </a: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</a:t>
            </a:r>
            <a:r>
              <a:rPr lang="tr-TR" sz="1050" i="1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Incompleted</a:t>
            </a: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</a:t>
            </a:r>
            <a:r>
              <a:rPr lang="tr-TR" sz="1050" i="1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Tasks</a:t>
            </a: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: </a:t>
            </a:r>
            <a:r>
              <a:rPr lang="tr-TR" sz="1050" i="1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Reasons</a:t>
            </a:r>
            <a:r>
              <a:rPr lang="tr-TR" sz="1050" i="1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&amp; </a:t>
            </a:r>
            <a:r>
              <a:rPr lang="tr-TR" sz="1050" i="1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Explanations</a:t>
            </a:r>
            <a:endParaRPr lang="tr-TR" sz="1050" i="1" dirty="0">
              <a:solidFill>
                <a:srgbClr val="000000"/>
              </a:solidFill>
              <a:latin typeface="Maven Pro" panose="020B0604020202020204" charset="-94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Clr>
                <a:srgbClr val="FFC000"/>
              </a:buClr>
            </a:pPr>
            <a:r>
              <a:rPr lang="tr-TR" sz="1400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Problem </a:t>
            </a:r>
            <a:r>
              <a:rPr lang="tr-TR" sz="1400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Encountered</a:t>
            </a:r>
            <a:endParaRPr lang="tr-TR" sz="1400" dirty="0">
              <a:solidFill>
                <a:srgbClr val="000000"/>
              </a:solidFill>
              <a:latin typeface="Maven Pro" panose="020B0604020202020204" charset="-94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Clr>
                <a:srgbClr val="FFC000"/>
              </a:buClr>
            </a:pPr>
            <a:r>
              <a:rPr lang="tr-TR" sz="1400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Algorithms</a:t>
            </a:r>
            <a:r>
              <a:rPr lang="tr-TR" sz="1400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&amp; Solution </a:t>
            </a:r>
            <a:r>
              <a:rPr lang="tr-TR" sz="1400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Strategies</a:t>
            </a:r>
            <a:endParaRPr lang="tr-TR" sz="1400" dirty="0">
              <a:solidFill>
                <a:srgbClr val="000000"/>
              </a:solidFill>
              <a:latin typeface="Maven Pro" panose="020B0604020202020204" charset="-94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Clr>
                <a:srgbClr val="FFC000"/>
              </a:buClr>
            </a:pPr>
            <a:r>
              <a:rPr lang="tr-TR" sz="1400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Screenshots</a:t>
            </a:r>
            <a:endParaRPr lang="tr-TR" sz="1400" dirty="0">
              <a:solidFill>
                <a:srgbClr val="000000"/>
              </a:solidFill>
              <a:latin typeface="Maven Pro" panose="020B0604020202020204" charset="-94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Clr>
                <a:srgbClr val="FFC000"/>
              </a:buClr>
            </a:pPr>
            <a:r>
              <a:rPr lang="tr-TR" sz="1400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Conclusion</a:t>
            </a:r>
            <a:r>
              <a:rPr lang="tr-TR" sz="1400" dirty="0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50000"/>
              </a:lnSpc>
              <a:buClr>
                <a:srgbClr val="FFC000"/>
              </a:buClr>
            </a:pPr>
            <a:r>
              <a:rPr lang="tr-TR" sz="1400" dirty="0" err="1">
                <a:solidFill>
                  <a:srgbClr val="000000"/>
                </a:solidFill>
                <a:latin typeface="Maven Pro" panose="020B0604020202020204" charset="-94"/>
                <a:cs typeface="Arial" panose="020B0604020202020204" pitchFamily="34" charset="0"/>
              </a:rPr>
              <a:t>References</a:t>
            </a:r>
            <a:endParaRPr lang="tr-TR" sz="1400" dirty="0">
              <a:solidFill>
                <a:srgbClr val="000000"/>
              </a:solidFill>
              <a:latin typeface="Maven Pro" panose="020B0604020202020204" charset="-94"/>
              <a:cs typeface="Arial" panose="020B0604020202020204" pitchFamily="34" charset="0"/>
            </a:endParaRPr>
          </a:p>
        </p:txBody>
      </p:sp>
      <p:pic>
        <p:nvPicPr>
          <p:cNvPr id="5" name="Resim 4" descr="metin, küçük resim içeren bir resim&#10;&#10;Açıklama otomatik olarak oluşturuldu">
            <a:extLst>
              <a:ext uri="{FF2B5EF4-FFF2-40B4-BE49-F238E27FC236}">
                <a16:creationId xmlns="" xmlns:a16="http://schemas.microsoft.com/office/drawing/2014/main" id="{47E69223-1EC8-4566-8A5F-4FD3EA0C6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08515">
            <a:off x="6165850" y="2007777"/>
            <a:ext cx="673100" cy="795482"/>
          </a:xfrm>
          <a:prstGeom prst="rect">
            <a:avLst/>
          </a:prstGeom>
        </p:spPr>
      </p:pic>
      <p:pic>
        <p:nvPicPr>
          <p:cNvPr id="7" name="Resim 6" descr="metin, ilk yardım çantası, küçük resim içeren bir resim&#10;&#10;Açıklama otomatik olarak oluşturuldu">
            <a:extLst>
              <a:ext uri="{FF2B5EF4-FFF2-40B4-BE49-F238E27FC236}">
                <a16:creationId xmlns="" xmlns:a16="http://schemas.microsoft.com/office/drawing/2014/main" id="{D56A64F9-2A28-4C36-99E0-3EC1C14F76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79707">
            <a:off x="8049965" y="2920000"/>
            <a:ext cx="554853" cy="665824"/>
          </a:xfrm>
          <a:prstGeom prst="rect">
            <a:avLst/>
          </a:prstGeom>
        </p:spPr>
      </p:pic>
      <p:pic>
        <p:nvPicPr>
          <p:cNvPr id="9" name="Resim 8" descr="metin, saat içeren bir resim&#10;&#10;Açıklama otomatik olarak oluşturuldu">
            <a:extLst>
              <a:ext uri="{FF2B5EF4-FFF2-40B4-BE49-F238E27FC236}">
                <a16:creationId xmlns="" xmlns:a16="http://schemas.microsoft.com/office/drawing/2014/main" id="{6BA844EC-00C0-4951-A372-E433555503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020852">
            <a:off x="5746750" y="4059854"/>
            <a:ext cx="612987" cy="7801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39"/>
          <p:cNvSpPr txBox="1">
            <a:spLocks noGrp="1"/>
          </p:cNvSpPr>
          <p:nvPr>
            <p:ph type="title"/>
          </p:nvPr>
        </p:nvSpPr>
        <p:spPr>
          <a:xfrm>
            <a:off x="366261" y="481340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  <a:endParaRPr sz="28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Metin kutusu 13">
            <a:extLst>
              <a:ext uri="{FF2B5EF4-FFF2-40B4-BE49-F238E27FC236}">
                <a16:creationId xmlns="" xmlns:a16="http://schemas.microsoft.com/office/drawing/2014/main" id="{2E98C541-361C-47EF-A4FA-C13ECFA9930C}"/>
              </a:ext>
            </a:extLst>
          </p:cNvPr>
          <p:cNvSpPr txBox="1"/>
          <p:nvPr/>
        </p:nvSpPr>
        <p:spPr>
          <a:xfrm>
            <a:off x="1300721" y="1072761"/>
            <a:ext cx="5943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effectLst/>
                <a:latin typeface="Maven Pro" panose="020B0604020202020204" charset="-94"/>
              </a:rPr>
              <a:t>Number Maze is a maze game inspired by Pacman</a:t>
            </a:r>
            <a:r>
              <a:rPr lang="tr-TR" sz="1800" b="0" i="0" u="none" strike="noStrike" dirty="0" smtClean="0">
                <a:effectLst/>
                <a:latin typeface="Maven Pro" panose="020B0604020202020204" charset="-94"/>
              </a:rPr>
              <a:t>.</a:t>
            </a:r>
            <a:endParaRPr lang="tr-TR" sz="1800" dirty="0">
              <a:latin typeface="Maven Pro" panose="020B0604020202020204" charset="-94"/>
              <a:ea typeface="Times New Roman" panose="02020603050405020304" pitchFamily="18" charset="0"/>
            </a:endParaRPr>
          </a:p>
          <a:p>
            <a:pPr marL="285750" indent="-285750" algn="just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The aim of the project is to develop a maze game in which the numbers are </a:t>
            </a:r>
            <a:r>
              <a:rPr lang="tr-TR" sz="1800" dirty="0" err="1">
                <a:effectLst/>
                <a:latin typeface="Maven Pro" panose="020B0604020202020204" charset="-94"/>
                <a:ea typeface="Times New Roman" panose="02020603050405020304" pitchFamily="18" charset="0"/>
              </a:rPr>
              <a:t>collected</a:t>
            </a: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 and the collected numbers are matched while the player moves in the maze and the highest score is tried to be reached.</a:t>
            </a:r>
            <a:endParaRPr lang="tr-TR" sz="1800" dirty="0">
              <a:effectLst/>
              <a:latin typeface="Maven Pro" panose="020B0604020202020204" charset="-94"/>
              <a:ea typeface="Times New Roman" panose="02020603050405020304" pitchFamily="18" charset="0"/>
            </a:endParaRPr>
          </a:p>
          <a:p>
            <a:pPr algn="just"/>
            <a:endParaRPr lang="tr-TR" sz="1800" dirty="0">
              <a:latin typeface="Maven Pro" panose="020B0604020202020204" charset="-94"/>
            </a:endParaRPr>
          </a:p>
        </p:txBody>
      </p:sp>
      <p:pic>
        <p:nvPicPr>
          <p:cNvPr id="44" name="Resim 43">
            <a:extLst>
              <a:ext uri="{FF2B5EF4-FFF2-40B4-BE49-F238E27FC236}">
                <a16:creationId xmlns="" xmlns:a16="http://schemas.microsoft.com/office/drawing/2014/main" id="{9C4E72B0-D129-4891-8CCC-0AEADC749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51968">
            <a:off x="5763099" y="3030192"/>
            <a:ext cx="1243853" cy="1174750"/>
          </a:xfrm>
          <a:prstGeom prst="rect">
            <a:avLst/>
          </a:prstGeom>
        </p:spPr>
      </p:pic>
      <p:sp>
        <p:nvSpPr>
          <p:cNvPr id="6" name="Metin kutusu 5"/>
          <p:cNvSpPr txBox="1"/>
          <p:nvPr/>
        </p:nvSpPr>
        <p:spPr>
          <a:xfrm>
            <a:off x="3601377" y="2986887"/>
            <a:ext cx="2317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400" dirty="0" smtClean="0">
                <a:solidFill>
                  <a:srgbClr val="FF0000"/>
                </a:solidFill>
              </a:rPr>
              <a:t>. . . . . .</a:t>
            </a:r>
            <a:endParaRPr lang="tr-TR" sz="5400" dirty="0">
              <a:solidFill>
                <a:srgbClr val="FF0000"/>
              </a:solidFill>
            </a:endParaRPr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023" y="3214086"/>
            <a:ext cx="641948" cy="855931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84818">
            <a:off x="6450536" y="3040434"/>
            <a:ext cx="427089" cy="555216"/>
          </a:xfrm>
          <a:prstGeom prst="rect">
            <a:avLst/>
          </a:prstGeom>
        </p:spPr>
      </p:pic>
      <p:pic>
        <p:nvPicPr>
          <p:cNvPr id="4" name="Resim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08214">
            <a:off x="6433785" y="3799971"/>
            <a:ext cx="411994" cy="494393"/>
          </a:xfrm>
          <a:prstGeom prst="rect">
            <a:avLst/>
          </a:prstGeom>
        </p:spPr>
      </p:pic>
      <p:pic>
        <p:nvPicPr>
          <p:cNvPr id="2" name="Resim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6595762" y="3448552"/>
            <a:ext cx="399645" cy="47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76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35"/>
          <p:cNvSpPr txBox="1">
            <a:spLocks noGrp="1"/>
          </p:cNvSpPr>
          <p:nvPr>
            <p:ph type="title" idx="15"/>
          </p:nvPr>
        </p:nvSpPr>
        <p:spPr>
          <a:xfrm>
            <a:off x="628131" y="447488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REQUIREMENTS</a:t>
            </a:r>
            <a:endParaRPr sz="2800" u="sng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77" name="Google Shape;977;p35"/>
          <p:cNvSpPr txBox="1">
            <a:spLocks noGrp="1"/>
          </p:cNvSpPr>
          <p:nvPr>
            <p:ph type="subTitle" idx="6"/>
          </p:nvPr>
        </p:nvSpPr>
        <p:spPr>
          <a:xfrm>
            <a:off x="1781031" y="2221900"/>
            <a:ext cx="2328300" cy="39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>
                <a:solidFill>
                  <a:srgbClr val="000000"/>
                </a:solidFill>
              </a:rPr>
              <a:t>JAVA KNOWLEDGE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978" name="Google Shape;978;p35"/>
          <p:cNvSpPr txBox="1">
            <a:spLocks noGrp="1"/>
          </p:cNvSpPr>
          <p:nvPr>
            <p:ph type="subTitle" idx="7"/>
          </p:nvPr>
        </p:nvSpPr>
        <p:spPr>
          <a:xfrm>
            <a:off x="4482681" y="1715482"/>
            <a:ext cx="2965199" cy="15808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tr-TR" b="0" i="0" dirty="0">
                <a:solidFill>
                  <a:srgbClr val="000000"/>
                </a:solidFill>
                <a:effectLst/>
                <a:latin typeface="Press Start 2P" panose="020B0604020202020204" charset="0"/>
              </a:rPr>
              <a:t> INTEGRATED DEVELOPMENT ENVIROMENT</a:t>
            </a:r>
          </a:p>
        </p:txBody>
      </p:sp>
      <p:sp>
        <p:nvSpPr>
          <p:cNvPr id="979" name="Google Shape;979;p35"/>
          <p:cNvSpPr txBox="1">
            <a:spLocks noGrp="1"/>
          </p:cNvSpPr>
          <p:nvPr>
            <p:ph type="subTitle" idx="8"/>
          </p:nvPr>
        </p:nvSpPr>
        <p:spPr>
          <a:xfrm>
            <a:off x="5034669" y="3643025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dirty="0">
                <a:solidFill>
                  <a:srgbClr val="000000"/>
                </a:solidFill>
              </a:rPr>
              <a:t>ENIGMA LIBRARY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980" name="Google Shape;980;p35"/>
          <p:cNvSpPr txBox="1">
            <a:spLocks noGrp="1"/>
          </p:cNvSpPr>
          <p:nvPr>
            <p:ph type="title"/>
          </p:nvPr>
        </p:nvSpPr>
        <p:spPr>
          <a:xfrm>
            <a:off x="1462581" y="1583201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81" name="Google Shape;981;p35"/>
          <p:cNvSpPr txBox="1">
            <a:spLocks noGrp="1"/>
          </p:cNvSpPr>
          <p:nvPr>
            <p:ph type="title" idx="3"/>
          </p:nvPr>
        </p:nvSpPr>
        <p:spPr>
          <a:xfrm>
            <a:off x="4716219" y="1576950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02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82" name="Google Shape;982;p35"/>
          <p:cNvSpPr txBox="1">
            <a:spLocks noGrp="1"/>
          </p:cNvSpPr>
          <p:nvPr>
            <p:ph type="title" idx="4"/>
          </p:nvPr>
        </p:nvSpPr>
        <p:spPr>
          <a:xfrm>
            <a:off x="1462581" y="2996049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03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83" name="Google Shape;983;p35"/>
          <p:cNvSpPr txBox="1">
            <a:spLocks noGrp="1"/>
          </p:cNvSpPr>
          <p:nvPr>
            <p:ph type="title" idx="5"/>
          </p:nvPr>
        </p:nvSpPr>
        <p:spPr>
          <a:xfrm>
            <a:off x="4716219" y="2998075"/>
            <a:ext cx="2965200" cy="5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04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88" name="Google Shape;988;p35"/>
          <p:cNvSpPr txBox="1">
            <a:spLocks noGrp="1"/>
          </p:cNvSpPr>
          <p:nvPr>
            <p:ph type="subTitle" idx="14"/>
          </p:nvPr>
        </p:nvSpPr>
        <p:spPr>
          <a:xfrm>
            <a:off x="1781031" y="3640250"/>
            <a:ext cx="23283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>
                <a:solidFill>
                  <a:srgbClr val="000000"/>
                </a:solidFill>
              </a:rPr>
              <a:t>TEAM SPIRIT</a:t>
            </a: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36"/>
          <p:cNvSpPr txBox="1">
            <a:spLocks noGrp="1"/>
          </p:cNvSpPr>
          <p:nvPr>
            <p:ph type="title"/>
          </p:nvPr>
        </p:nvSpPr>
        <p:spPr>
          <a:xfrm>
            <a:off x="1739315" y="196094"/>
            <a:ext cx="5070925" cy="4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 SHARING</a:t>
            </a:r>
            <a:endParaRPr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Tablo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2517988"/>
              </p:ext>
            </p:extLst>
          </p:nvPr>
        </p:nvGraphicFramePr>
        <p:xfrm>
          <a:off x="1847081" y="1096140"/>
          <a:ext cx="5449837" cy="295122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72302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72681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54778"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Maven Pro" panose="020B0604020202020204" charset="-94"/>
                        </a:rPr>
                        <a:t>Cemil</a:t>
                      </a:r>
                      <a:r>
                        <a:rPr lang="tr-TR" baseline="0" dirty="0">
                          <a:latin typeface="Maven Pro" panose="020B0604020202020204" charset="-94"/>
                        </a:rPr>
                        <a:t> DALAR</a:t>
                      </a:r>
                      <a:endParaRPr lang="tr-TR" dirty="0"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Maven Pro" panose="020B0604020202020204" charset="-94"/>
                        </a:rPr>
                        <a:t>Mustafa Efe DEMİR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tr-TR" baseline="0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Gameboard</a:t>
                      </a:r>
                      <a:r>
                        <a:rPr lang="tr-TR" baseline="0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Player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Movement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Timing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Backpack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Implementation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Matching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&amp;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Scoring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Collecting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Number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Rules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Input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List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Random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Moving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Numbers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Random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Moving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Numbers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Game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Over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Rules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Path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Finding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Path</a:t>
                      </a: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 </a:t>
                      </a:r>
                      <a:r>
                        <a:rPr lang="tr-TR" dirty="0" err="1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Finding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21862720"/>
                  </a:ext>
                </a:extLst>
              </a:tr>
              <a:tr h="371402"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Test &amp; Debugging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tr-TR" dirty="0">
                          <a:solidFill>
                            <a:srgbClr val="000000"/>
                          </a:solidFill>
                          <a:latin typeface="Maven Pro" panose="020B0604020202020204" charset="-94"/>
                        </a:rPr>
                        <a:t>Test &amp; Debugging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6" name="Resi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46791">
            <a:off x="7721803" y="547190"/>
            <a:ext cx="526947" cy="702596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1260">
            <a:off x="689616" y="2950393"/>
            <a:ext cx="753765" cy="979894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92265">
            <a:off x="7760686" y="3195461"/>
            <a:ext cx="763301" cy="915961"/>
          </a:xfrm>
          <a:prstGeom prst="rect">
            <a:avLst/>
          </a:prstGeom>
        </p:spPr>
      </p:pic>
      <p:grpSp>
        <p:nvGrpSpPr>
          <p:cNvPr id="9" name="Google Shape;7657;p82"/>
          <p:cNvGrpSpPr/>
          <p:nvPr/>
        </p:nvGrpSpPr>
        <p:grpSpPr>
          <a:xfrm>
            <a:off x="472857" y="1105834"/>
            <a:ext cx="1125756" cy="1038851"/>
            <a:chOff x="5716825" y="3235950"/>
            <a:chExt cx="300900" cy="295375"/>
          </a:xfrm>
        </p:grpSpPr>
        <p:sp>
          <p:nvSpPr>
            <p:cNvPr id="10" name="Google Shape;7658;p82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659;p82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660;p82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661;p82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7"/>
          <p:cNvSpPr txBox="1">
            <a:spLocks noGrp="1"/>
          </p:cNvSpPr>
          <p:nvPr>
            <p:ph type="title"/>
          </p:nvPr>
        </p:nvSpPr>
        <p:spPr>
          <a:xfrm>
            <a:off x="1813050" y="228849"/>
            <a:ext cx="5517900" cy="6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SCHEDULING</a:t>
            </a:r>
            <a:endParaRPr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2" name="Tablo 2">
            <a:extLst>
              <a:ext uri="{FF2B5EF4-FFF2-40B4-BE49-F238E27FC236}">
                <a16:creationId xmlns="" xmlns:a16="http://schemas.microsoft.com/office/drawing/2014/main" id="{54EBB0AF-C19E-4569-8906-8CEBDDADE6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1402540"/>
              </p:ext>
            </p:extLst>
          </p:nvPr>
        </p:nvGraphicFramePr>
        <p:xfrm>
          <a:off x="2028743" y="1424097"/>
          <a:ext cx="5086514" cy="1285639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543257">
                  <a:extLst>
                    <a:ext uri="{9D8B030D-6E8A-4147-A177-3AD203B41FA5}">
                      <a16:colId xmlns="" xmlns:a16="http://schemas.microsoft.com/office/drawing/2014/main" val="337939605"/>
                    </a:ext>
                  </a:extLst>
                </a:gridCol>
                <a:gridCol w="2543257">
                  <a:extLst>
                    <a:ext uri="{9D8B030D-6E8A-4147-A177-3AD203B41FA5}">
                      <a16:colId xmlns="" xmlns:a16="http://schemas.microsoft.com/office/drawing/2014/main" val="1678633542"/>
                    </a:ext>
                  </a:extLst>
                </a:gridCol>
              </a:tblGrid>
              <a:tr h="340759"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Maven Pro" panose="020B0604020202020204" charset="-94"/>
                        </a:rPr>
                        <a:t>First </a:t>
                      </a:r>
                      <a:r>
                        <a:rPr lang="tr-TR" dirty="0" err="1">
                          <a:latin typeface="Maven Pro" panose="020B0604020202020204" charset="-94"/>
                        </a:rPr>
                        <a:t>Week</a:t>
                      </a:r>
                      <a:endParaRPr lang="tr-TR" dirty="0"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Maven Pro" panose="020B0604020202020204" charset="-94"/>
                        </a:rPr>
                        <a:t>Second </a:t>
                      </a:r>
                      <a:r>
                        <a:rPr lang="tr-TR" dirty="0" err="1">
                          <a:latin typeface="Maven Pro" panose="020B0604020202020204" charset="-94"/>
                        </a:rPr>
                        <a:t>Week</a:t>
                      </a:r>
                      <a:endParaRPr lang="tr-TR" dirty="0">
                        <a:latin typeface="Maven Pro" panose="020B0604020202020204" charset="-9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847272304"/>
                  </a:ext>
                </a:extLst>
              </a:tr>
              <a:tr h="44179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Design of classes</a:t>
                      </a:r>
                      <a:endParaRPr lang="tr-TR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Maven Pro" panose="020B0604020202020204" charset="-94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tr-T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M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enu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 and screen</a:t>
                      </a:r>
                      <a:endParaRPr lang="tr-TR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Maven Pro" panose="020B0604020202020204" charset="-94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Load operations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Player movements</a:t>
                      </a:r>
                      <a:endParaRPr lang="tr-TR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Maven Pro" panose="020B0604020202020204" charset="-94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Timing</a:t>
                      </a:r>
                      <a:endParaRPr lang="tr-TR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Maven Pro" panose="020B0604020202020204" charset="-94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Backpack</a:t>
                      </a:r>
                      <a:r>
                        <a:rPr lang="tr-T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 </a:t>
                      </a:r>
                      <a:r>
                        <a:rPr lang="tr-TR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Implementation</a:t>
                      </a:r>
                      <a:endParaRPr lang="tr-TR" dirty="0">
                        <a:latin typeface="Maven Pro" panose="020B0604020202020204" charset="-9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25770050"/>
                  </a:ext>
                </a:extLst>
              </a:tr>
            </a:tbl>
          </a:graphicData>
        </a:graphic>
      </p:graphicFrame>
      <p:graphicFrame>
        <p:nvGraphicFramePr>
          <p:cNvPr id="5" name="Tablo 5">
            <a:extLst>
              <a:ext uri="{FF2B5EF4-FFF2-40B4-BE49-F238E27FC236}">
                <a16:creationId xmlns="" xmlns:a16="http://schemas.microsoft.com/office/drawing/2014/main" id="{D662B295-354F-4577-931D-A55D0AACE6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325225"/>
              </p:ext>
            </p:extLst>
          </p:nvPr>
        </p:nvGraphicFramePr>
        <p:xfrm>
          <a:off x="2028742" y="2709736"/>
          <a:ext cx="5086515" cy="152400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695505">
                  <a:extLst>
                    <a:ext uri="{9D8B030D-6E8A-4147-A177-3AD203B41FA5}">
                      <a16:colId xmlns="" xmlns:a16="http://schemas.microsoft.com/office/drawing/2014/main" val="449293914"/>
                    </a:ext>
                  </a:extLst>
                </a:gridCol>
                <a:gridCol w="1691815">
                  <a:extLst>
                    <a:ext uri="{9D8B030D-6E8A-4147-A177-3AD203B41FA5}">
                      <a16:colId xmlns="" xmlns:a16="http://schemas.microsoft.com/office/drawing/2014/main" val="2255729421"/>
                    </a:ext>
                  </a:extLst>
                </a:gridCol>
                <a:gridCol w="1699195">
                  <a:extLst>
                    <a:ext uri="{9D8B030D-6E8A-4147-A177-3AD203B41FA5}">
                      <a16:colId xmlns="" xmlns:a16="http://schemas.microsoft.com/office/drawing/2014/main" val="1419539895"/>
                    </a:ext>
                  </a:extLst>
                </a:gridCol>
              </a:tblGrid>
              <a:tr h="253156">
                <a:tc>
                  <a:txBody>
                    <a:bodyPr/>
                    <a:lstStyle/>
                    <a:p>
                      <a:pPr algn="ctr"/>
                      <a:r>
                        <a:rPr lang="tr-TR" dirty="0">
                          <a:latin typeface="Maven Pro" panose="020B0604020202020204" charset="-94"/>
                        </a:rPr>
                        <a:t>Third </a:t>
                      </a:r>
                      <a:r>
                        <a:rPr lang="tr-TR" dirty="0" err="1">
                          <a:latin typeface="Maven Pro" panose="020B0604020202020204" charset="-94"/>
                        </a:rPr>
                        <a:t>Week</a:t>
                      </a:r>
                      <a:endParaRPr lang="tr-TR" dirty="0"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 err="1">
                          <a:latin typeface="Maven Pro" panose="020B0604020202020204" charset="-94"/>
                        </a:rPr>
                        <a:t>Fourth</a:t>
                      </a:r>
                      <a:r>
                        <a:rPr lang="tr-TR" dirty="0">
                          <a:latin typeface="Maven Pro" panose="020B0604020202020204" charset="-94"/>
                        </a:rPr>
                        <a:t> </a:t>
                      </a:r>
                      <a:r>
                        <a:rPr lang="tr-TR" dirty="0" err="1">
                          <a:latin typeface="Maven Pro" panose="020B0604020202020204" charset="-94"/>
                        </a:rPr>
                        <a:t>Week</a:t>
                      </a:r>
                      <a:endParaRPr lang="tr-TR" dirty="0"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dirty="0" err="1">
                          <a:latin typeface="Maven Pro" panose="020B0604020202020204" charset="-94"/>
                        </a:rPr>
                        <a:t>Fifth</a:t>
                      </a:r>
                      <a:r>
                        <a:rPr lang="tr-TR" dirty="0">
                          <a:latin typeface="Maven Pro" panose="020B0604020202020204" charset="-94"/>
                        </a:rPr>
                        <a:t> </a:t>
                      </a:r>
                      <a:r>
                        <a:rPr lang="tr-TR" dirty="0" err="1">
                          <a:latin typeface="Maven Pro" panose="020B0604020202020204" charset="-94"/>
                        </a:rPr>
                        <a:t>Week</a:t>
                      </a:r>
                      <a:endParaRPr lang="tr-TR" dirty="0">
                        <a:latin typeface="Maven Pro" panose="020B0604020202020204" charset="-9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47198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Input list</a:t>
                      </a:r>
                      <a:endParaRPr lang="tr-TR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Maven Pro" panose="020B0604020202020204" charset="-94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Static numbers</a:t>
                      </a:r>
                      <a:endParaRPr lang="tr-TR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Maven Pro" panose="020B0604020202020204" charset="-94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Random moving numbers</a:t>
                      </a:r>
                      <a:endParaRPr lang="tr-TR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Maven Pro" panose="020B0604020202020204" charset="-94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Matching</a:t>
                      </a:r>
                      <a:r>
                        <a:rPr lang="tr-T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 &amp; </a:t>
                      </a: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Scoring</a:t>
                      </a:r>
                      <a:endParaRPr lang="tr-TR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Maven Pro" panose="020B0604020202020204" charset="-94"/>
                        <a:ea typeface="+mn-ea"/>
                        <a:cs typeface="+mn-cs"/>
                        <a:sym typeface="Arial"/>
                      </a:endParaRPr>
                    </a:p>
                    <a:p>
                      <a:endParaRPr lang="tr-TR" dirty="0"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Path finding number movements</a:t>
                      </a:r>
                      <a:endParaRPr lang="tr-TR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Maven Pro" panose="020B0604020202020204" charset="-94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tr-T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P</a:t>
                      </a:r>
                      <a:r>
                        <a:rPr lang="en-US" sz="12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ath</a:t>
                      </a: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 finding algorithm</a:t>
                      </a:r>
                      <a:endParaRPr lang="tr-TR" sz="1200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tr-T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D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ebugging</a:t>
                      </a:r>
                      <a:r>
                        <a:rPr lang="tr-TR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 &amp; T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Maven Pro" panose="020B0604020202020204" charset="-94"/>
                          <a:ea typeface="+mn-ea"/>
                          <a:cs typeface="+mn-cs"/>
                          <a:sym typeface="Arial"/>
                        </a:rPr>
                        <a:t>esting</a:t>
                      </a: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tr-TR" dirty="0">
                        <a:solidFill>
                          <a:srgbClr val="000000"/>
                        </a:solidFill>
                        <a:latin typeface="Maven Pro" panose="020B0604020202020204" charset="-94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82714415"/>
                  </a:ext>
                </a:extLst>
              </a:tr>
            </a:tbl>
          </a:graphicData>
        </a:graphic>
      </p:graphicFrame>
      <p:grpSp>
        <p:nvGrpSpPr>
          <p:cNvPr id="6" name="Google Shape;7647;p82"/>
          <p:cNvGrpSpPr/>
          <p:nvPr/>
        </p:nvGrpSpPr>
        <p:grpSpPr>
          <a:xfrm>
            <a:off x="7527596" y="1024896"/>
            <a:ext cx="1134624" cy="1226691"/>
            <a:chOff x="3859600" y="3591950"/>
            <a:chExt cx="296975" cy="296175"/>
          </a:xfrm>
          <a:solidFill>
            <a:schemeClr val="bg2">
              <a:lumMod val="50000"/>
            </a:schemeClr>
          </a:solidFill>
        </p:grpSpPr>
        <p:sp>
          <p:nvSpPr>
            <p:cNvPr id="7" name="Google Shape;7648;p82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FFE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649;p82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650;p82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39"/>
          <p:cNvSpPr txBox="1">
            <a:spLocks noGrp="1"/>
          </p:cNvSpPr>
          <p:nvPr>
            <p:ph type="title"/>
          </p:nvPr>
        </p:nvSpPr>
        <p:spPr>
          <a:xfrm>
            <a:off x="499079" y="552137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COMPLETED TASKS</a:t>
            </a:r>
            <a:endParaRPr sz="28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Metin kutusu 13">
            <a:extLst>
              <a:ext uri="{FF2B5EF4-FFF2-40B4-BE49-F238E27FC236}">
                <a16:creationId xmlns="" xmlns:a16="http://schemas.microsoft.com/office/drawing/2014/main" id="{C7CA11E6-8C3F-436F-AA52-B9F18EF5644E}"/>
              </a:ext>
            </a:extLst>
          </p:cNvPr>
          <p:cNvSpPr txBox="1"/>
          <p:nvPr/>
        </p:nvSpPr>
        <p:spPr>
          <a:xfrm>
            <a:off x="1314476" y="1568525"/>
            <a:ext cx="49684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tr-TR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M</a:t>
            </a:r>
            <a:r>
              <a:rPr lang="en-US" sz="1800" dirty="0" err="1">
                <a:effectLst/>
                <a:latin typeface="Maven Pro" panose="020B0604020202020204" charset="-94"/>
                <a:ea typeface="Times New Roman" panose="02020603050405020304" pitchFamily="18" charset="0"/>
              </a:rPr>
              <a:t>enu</a:t>
            </a: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 and </a:t>
            </a:r>
            <a:r>
              <a:rPr lang="tr-TR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s</a:t>
            </a:r>
            <a:r>
              <a:rPr lang="en-US" sz="1800" dirty="0" err="1">
                <a:effectLst/>
                <a:latin typeface="Maven Pro" panose="020B0604020202020204" charset="-94"/>
                <a:ea typeface="Times New Roman" panose="02020603050405020304" pitchFamily="18" charset="0"/>
              </a:rPr>
              <a:t>creen</a:t>
            </a:r>
            <a:endParaRPr lang="tr-TR" sz="1800" dirty="0">
              <a:effectLst/>
              <a:latin typeface="Maven Pro" panose="020B0604020202020204" charset="-94"/>
              <a:ea typeface="Times New Roman" panose="02020603050405020304" pitchFamily="18" charset="0"/>
            </a:endParaRPr>
          </a:p>
          <a:p>
            <a:pPr marL="285750" indent="-285750" algn="just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Player movements</a:t>
            </a:r>
            <a:endParaRPr lang="tr-TR" sz="1800" dirty="0">
              <a:effectLst/>
              <a:latin typeface="Maven Pro" panose="020B0604020202020204" charset="-94"/>
              <a:ea typeface="Times New Roman" panose="02020603050405020304" pitchFamily="18" charset="0"/>
            </a:endParaRPr>
          </a:p>
          <a:p>
            <a:pPr marL="285750" indent="-285750" algn="just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Timing</a:t>
            </a:r>
            <a:endParaRPr lang="tr-TR" sz="1800" dirty="0">
              <a:effectLst/>
              <a:latin typeface="Maven Pro" panose="020B0604020202020204" charset="-94"/>
              <a:ea typeface="Times New Roman" panose="02020603050405020304" pitchFamily="18" charset="0"/>
            </a:endParaRPr>
          </a:p>
          <a:p>
            <a:pPr marL="285750" indent="-285750" algn="just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Backpack implementation</a:t>
            </a:r>
            <a:endParaRPr lang="tr-TR" sz="1800" dirty="0">
              <a:effectLst/>
              <a:latin typeface="Maven Pro" panose="020B0604020202020204" charset="-94"/>
              <a:ea typeface="Times New Roman" panose="02020603050405020304" pitchFamily="18" charset="0"/>
            </a:endParaRPr>
          </a:p>
          <a:p>
            <a:pPr marL="285750" indent="-285750" algn="just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Input list</a:t>
            </a:r>
            <a:endParaRPr lang="tr-TR" sz="1800" dirty="0">
              <a:effectLst/>
              <a:latin typeface="Maven Pro" panose="020B0604020202020204" charset="-94"/>
              <a:ea typeface="Times New Roman" panose="02020603050405020304" pitchFamily="18" charset="0"/>
            </a:endParaRPr>
          </a:p>
          <a:p>
            <a:pPr marL="285750" indent="-285750" algn="just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Static numbers</a:t>
            </a:r>
            <a:endParaRPr lang="tr-TR" sz="1800" dirty="0">
              <a:effectLst/>
              <a:latin typeface="Maven Pro" panose="020B0604020202020204" charset="-94"/>
              <a:ea typeface="Times New Roman" panose="02020603050405020304" pitchFamily="18" charset="0"/>
            </a:endParaRPr>
          </a:p>
          <a:p>
            <a:pPr marL="285750" indent="-285750" algn="just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Random moving numbers</a:t>
            </a:r>
            <a:endParaRPr lang="tr-TR" sz="1800" dirty="0">
              <a:effectLst/>
              <a:latin typeface="Maven Pro" panose="020B0604020202020204" charset="-94"/>
              <a:ea typeface="Times New Roman" panose="02020603050405020304" pitchFamily="18" charset="0"/>
            </a:endParaRPr>
          </a:p>
          <a:p>
            <a:pPr marL="285750" indent="-285750" algn="just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Matching</a:t>
            </a:r>
            <a:r>
              <a:rPr lang="tr-TR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 &amp; </a:t>
            </a: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Scoring</a:t>
            </a:r>
            <a:endParaRPr lang="tr-TR" sz="1800" dirty="0">
              <a:effectLst/>
              <a:latin typeface="Maven Pro" panose="020B0604020202020204" charset="-94"/>
              <a:ea typeface="Times New Roman" panose="02020603050405020304" pitchFamily="18" charset="0"/>
            </a:endParaRPr>
          </a:p>
          <a:p>
            <a:pPr marL="285750" indent="-285750" algn="just">
              <a:buClr>
                <a:srgbClr val="FFC000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Maven Pro" panose="020B0604020202020204" charset="-94"/>
                <a:ea typeface="Times New Roman" panose="02020603050405020304" pitchFamily="18" charset="0"/>
              </a:rPr>
              <a:t>Path finding number movements</a:t>
            </a:r>
            <a:endParaRPr lang="tr-TR" sz="1800" dirty="0">
              <a:effectLst/>
              <a:latin typeface="Maven Pro" panose="020B0604020202020204" charset="-94"/>
              <a:ea typeface="Times New Roman" panose="02020603050405020304" pitchFamily="18" charset="0"/>
            </a:endParaRPr>
          </a:p>
        </p:txBody>
      </p:sp>
      <p:grpSp>
        <p:nvGrpSpPr>
          <p:cNvPr id="8" name="Google Shape;9226;p86"/>
          <p:cNvGrpSpPr/>
          <p:nvPr/>
        </p:nvGrpSpPr>
        <p:grpSpPr>
          <a:xfrm>
            <a:off x="6633996" y="2254168"/>
            <a:ext cx="1136107" cy="1214036"/>
            <a:chOff x="-6690625" y="3631325"/>
            <a:chExt cx="307225" cy="292225"/>
          </a:xfrm>
          <a:solidFill>
            <a:schemeClr val="tx1"/>
          </a:solidFill>
        </p:grpSpPr>
        <p:sp>
          <p:nvSpPr>
            <p:cNvPr id="9" name="Google Shape;9227;p86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228;p86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229;p86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230;p86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231;p86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25261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38"/>
          <p:cNvSpPr txBox="1">
            <a:spLocks noGrp="1"/>
          </p:cNvSpPr>
          <p:nvPr>
            <p:ph type="title"/>
          </p:nvPr>
        </p:nvSpPr>
        <p:spPr>
          <a:xfrm>
            <a:off x="658024" y="276447"/>
            <a:ext cx="6958394" cy="8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INCOMPLETED TASK:</a:t>
            </a:r>
            <a:br>
              <a:rPr lang="tr-T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tr-T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REASONS &amp; EXPLENATIONS</a:t>
            </a:r>
            <a:endParaRPr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08" name="Google Shape;1008;p38"/>
          <p:cNvSpPr txBox="1">
            <a:spLocks noGrp="1"/>
          </p:cNvSpPr>
          <p:nvPr>
            <p:ph type="body" idx="1"/>
          </p:nvPr>
        </p:nvSpPr>
        <p:spPr>
          <a:xfrm>
            <a:off x="1069746" y="1341675"/>
            <a:ext cx="6546672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tr-TR" dirty="0" smtClean="0"/>
              <a:t>  </a:t>
            </a:r>
            <a:r>
              <a:rPr lang="en-US" sz="2000" dirty="0" smtClean="0">
                <a:solidFill>
                  <a:srgbClr val="000000"/>
                </a:solidFill>
              </a:rPr>
              <a:t>All </a:t>
            </a:r>
            <a:r>
              <a:rPr lang="tr-TR" sz="2000" dirty="0" err="1">
                <a:solidFill>
                  <a:srgbClr val="000000"/>
                </a:solidFill>
              </a:rPr>
              <a:t>tasks</a:t>
            </a:r>
            <a:r>
              <a:rPr lang="en-US" sz="2000" dirty="0">
                <a:solidFill>
                  <a:srgbClr val="000000"/>
                </a:solidFill>
              </a:rPr>
              <a:t> of the project given to us were completed completely and on time.</a:t>
            </a:r>
            <a:endParaRPr sz="2000" dirty="0">
              <a:solidFill>
                <a:srgbClr val="000000"/>
              </a:solidFill>
            </a:endParaRPr>
          </a:p>
        </p:txBody>
      </p:sp>
      <p:pic>
        <p:nvPicPr>
          <p:cNvPr id="2" name="Resi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347" y="4162609"/>
            <a:ext cx="489978" cy="636972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34" y="2632221"/>
            <a:ext cx="496987" cy="596384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85030">
            <a:off x="8101736" y="1259537"/>
            <a:ext cx="476251" cy="571501"/>
          </a:xfrm>
          <a:prstGeom prst="rect">
            <a:avLst/>
          </a:prstGeom>
        </p:spPr>
      </p:pic>
      <p:grpSp>
        <p:nvGrpSpPr>
          <p:cNvPr id="8" name="Google Shape;7444;p82"/>
          <p:cNvGrpSpPr/>
          <p:nvPr/>
        </p:nvGrpSpPr>
        <p:grpSpPr>
          <a:xfrm>
            <a:off x="2452110" y="2930413"/>
            <a:ext cx="1232720" cy="1176440"/>
            <a:chOff x="946175" y="3619500"/>
            <a:chExt cx="296975" cy="293825"/>
          </a:xfrm>
          <a:solidFill>
            <a:schemeClr val="bg1"/>
          </a:solidFill>
        </p:grpSpPr>
        <p:sp>
          <p:nvSpPr>
            <p:cNvPr id="9" name="Google Shape;7445;p82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446;p82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FF6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447;p82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448;p82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449;p82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450;p82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7557;p82"/>
          <p:cNvGrpSpPr/>
          <p:nvPr/>
        </p:nvGrpSpPr>
        <p:grpSpPr>
          <a:xfrm>
            <a:off x="5644110" y="2338037"/>
            <a:ext cx="1284473" cy="1216382"/>
            <a:chOff x="1674750" y="3254050"/>
            <a:chExt cx="294575" cy="295375"/>
          </a:xfrm>
          <a:solidFill>
            <a:schemeClr val="accent2">
              <a:lumMod val="75000"/>
            </a:schemeClr>
          </a:solidFill>
        </p:grpSpPr>
        <p:sp>
          <p:nvSpPr>
            <p:cNvPr id="16" name="Google Shape;7558;p82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559;p82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560;p82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42"/>
          <p:cNvSpPr txBox="1">
            <a:spLocks noGrp="1"/>
          </p:cNvSpPr>
          <p:nvPr>
            <p:ph type="title"/>
          </p:nvPr>
        </p:nvSpPr>
        <p:spPr>
          <a:xfrm>
            <a:off x="314508" y="494432"/>
            <a:ext cx="7709100" cy="3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-TR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PROBLEMS ENCOUNTERED</a:t>
            </a:r>
            <a:endParaRPr sz="24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78" name="Google Shape;1078;p42"/>
          <p:cNvSpPr/>
          <p:nvPr/>
        </p:nvSpPr>
        <p:spPr>
          <a:xfrm>
            <a:off x="3184500" y="4287452"/>
            <a:ext cx="97" cy="9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000000"/>
          </a:solidFill>
          <a:ln w="11925" cap="flat" cmpd="sng">
            <a:solidFill>
              <a:srgbClr val="B8D47F"/>
            </a:solidFill>
            <a:prstDash val="solid"/>
            <a:miter lim="198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42"/>
          <p:cNvSpPr/>
          <p:nvPr/>
        </p:nvSpPr>
        <p:spPr>
          <a:xfrm>
            <a:off x="3184500" y="3878420"/>
            <a:ext cx="97" cy="9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 w="11925" cap="flat" cmpd="sng">
            <a:solidFill>
              <a:srgbClr val="B8D47F"/>
            </a:solidFill>
            <a:prstDash val="solid"/>
            <a:miter lim="198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42"/>
          <p:cNvSpPr/>
          <p:nvPr/>
        </p:nvSpPr>
        <p:spPr>
          <a:xfrm>
            <a:off x="3541541" y="3615949"/>
            <a:ext cx="63726" cy="21339"/>
          </a:xfrm>
          <a:custGeom>
            <a:avLst/>
            <a:gdLst/>
            <a:ahLst/>
            <a:cxnLst/>
            <a:rect l="l" t="t" r="r" b="b"/>
            <a:pathLst>
              <a:path w="657" h="220" extrusionOk="0">
                <a:moveTo>
                  <a:pt x="656" y="1"/>
                </a:moveTo>
                <a:lnTo>
                  <a:pt x="0" y="220"/>
                </a:ln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" name="Google Shape;1081;p42"/>
          <p:cNvSpPr/>
          <p:nvPr/>
        </p:nvSpPr>
        <p:spPr>
          <a:xfrm>
            <a:off x="3555024" y="3652614"/>
            <a:ext cx="61786" cy="21339"/>
          </a:xfrm>
          <a:custGeom>
            <a:avLst/>
            <a:gdLst/>
            <a:ahLst/>
            <a:cxnLst/>
            <a:rect l="l" t="t" r="r" b="b"/>
            <a:pathLst>
              <a:path w="637" h="220" extrusionOk="0">
                <a:moveTo>
                  <a:pt x="637" y="1"/>
                </a:moveTo>
                <a:lnTo>
                  <a:pt x="0" y="220"/>
                </a:ln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42"/>
          <p:cNvSpPr/>
          <p:nvPr/>
        </p:nvSpPr>
        <p:spPr>
          <a:xfrm>
            <a:off x="3782673" y="4331876"/>
            <a:ext cx="61883" cy="21242"/>
          </a:xfrm>
          <a:custGeom>
            <a:avLst/>
            <a:gdLst/>
            <a:ahLst/>
            <a:cxnLst/>
            <a:rect l="l" t="t" r="r" b="b"/>
            <a:pathLst>
              <a:path w="638" h="219" extrusionOk="0">
                <a:moveTo>
                  <a:pt x="637" y="0"/>
                </a:moveTo>
                <a:lnTo>
                  <a:pt x="1" y="219"/>
                </a:ln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42"/>
          <p:cNvSpPr/>
          <p:nvPr/>
        </p:nvSpPr>
        <p:spPr>
          <a:xfrm rot="-5400000">
            <a:off x="4797492" y="3671070"/>
            <a:ext cx="97" cy="9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 w="11925" cap="flat" cmpd="sng">
            <a:solidFill>
              <a:srgbClr val="B8D47F"/>
            </a:solidFill>
            <a:prstDash val="solid"/>
            <a:miter lim="198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42"/>
          <p:cNvSpPr txBox="1">
            <a:spLocks noGrp="1"/>
          </p:cNvSpPr>
          <p:nvPr>
            <p:ph type="subTitle" idx="1"/>
          </p:nvPr>
        </p:nvSpPr>
        <p:spPr>
          <a:xfrm>
            <a:off x="1094208" y="1204622"/>
            <a:ext cx="5755186" cy="15131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 panose="020B0604020202020204" pitchFamily="34" charset="0"/>
              <a:buChar char="•"/>
            </a:pPr>
            <a:r>
              <a:rPr lang="tr-TR" sz="1600" dirty="0" err="1">
                <a:solidFill>
                  <a:srgbClr val="000000"/>
                </a:solidFill>
                <a:latin typeface="Maven Pro" panose="020B0604020202020204" charset="-94"/>
              </a:rPr>
              <a:t>Randomly</a:t>
            </a: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 </a:t>
            </a:r>
            <a:r>
              <a:rPr lang="tr-TR" sz="1600" dirty="0" err="1">
                <a:solidFill>
                  <a:srgbClr val="000000"/>
                </a:solidFill>
                <a:latin typeface="Maven Pro" panose="020B0604020202020204" charset="-94"/>
              </a:rPr>
              <a:t>moving</a:t>
            </a: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 </a:t>
            </a:r>
            <a:r>
              <a:rPr lang="tr-TR" sz="1600" dirty="0" err="1">
                <a:solidFill>
                  <a:srgbClr val="000000"/>
                </a:solidFill>
                <a:latin typeface="Maven Pro" panose="020B0604020202020204" charset="-94"/>
              </a:rPr>
              <a:t>numbers</a:t>
            </a: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 </a:t>
            </a:r>
            <a:r>
              <a:rPr lang="tr-TR" sz="1600" dirty="0" err="1">
                <a:solidFill>
                  <a:srgbClr val="000000"/>
                </a:solidFill>
                <a:latin typeface="Maven Pro" panose="020B0604020202020204" charset="-94"/>
              </a:rPr>
              <a:t>could</a:t>
            </a: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 be </a:t>
            </a:r>
            <a:r>
              <a:rPr lang="tr-TR" sz="1600" dirty="0" err="1">
                <a:solidFill>
                  <a:srgbClr val="000000"/>
                </a:solidFill>
                <a:latin typeface="Maven Pro" panose="020B0604020202020204" charset="-94"/>
              </a:rPr>
              <a:t>stuck</a:t>
            </a: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 panose="020B0604020202020204" pitchFamily="34" charset="0"/>
              <a:buChar char="•"/>
            </a:pP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R</a:t>
            </a:r>
            <a:r>
              <a:rPr lang="en-US" sz="1600" dirty="0" err="1">
                <a:solidFill>
                  <a:srgbClr val="000000"/>
                </a:solidFill>
                <a:latin typeface="Maven Pro" panose="020B0604020202020204" charset="-94"/>
              </a:rPr>
              <a:t>andomly</a:t>
            </a:r>
            <a:r>
              <a:rPr lang="en-US" sz="1600" dirty="0">
                <a:solidFill>
                  <a:srgbClr val="000000"/>
                </a:solidFill>
                <a:latin typeface="Maven Pro" panose="020B0604020202020204" charset="-94"/>
              </a:rPr>
              <a:t> moving numbers passing through the player</a:t>
            </a: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 panose="020B0604020202020204" pitchFamily="34" charset="0"/>
              <a:buChar char="•"/>
            </a:pP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M</a:t>
            </a:r>
            <a:r>
              <a:rPr lang="en-US" sz="1600" dirty="0" err="1">
                <a:solidFill>
                  <a:srgbClr val="000000"/>
                </a:solidFill>
                <a:latin typeface="Maven Pro" panose="020B0604020202020204" charset="-94"/>
              </a:rPr>
              <a:t>oving</a:t>
            </a:r>
            <a:r>
              <a:rPr lang="en-US" sz="1600" dirty="0">
                <a:solidFill>
                  <a:srgbClr val="000000"/>
                </a:solidFill>
                <a:latin typeface="Maven Pro" panose="020B0604020202020204" charset="-94"/>
              </a:rPr>
              <a:t> numbers left their mark behind.</a:t>
            </a:r>
            <a:endParaRPr lang="tr-TR" sz="1600" dirty="0">
              <a:solidFill>
                <a:srgbClr val="000000"/>
              </a:solidFill>
              <a:latin typeface="Maven Pro" panose="020B0604020202020204" charset="-94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 panose="020B0604020202020204" pitchFamily="34" charset="0"/>
              <a:buChar char="•"/>
            </a:pPr>
            <a:r>
              <a:rPr lang="tr-TR" sz="1600" dirty="0" err="1">
                <a:solidFill>
                  <a:srgbClr val="000000"/>
                </a:solidFill>
                <a:latin typeface="Maven Pro" panose="020B0604020202020204" charset="-94"/>
              </a:rPr>
              <a:t>Backpack</a:t>
            </a: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 </a:t>
            </a:r>
            <a:r>
              <a:rPr lang="tr-TR" sz="1600" dirty="0" err="1">
                <a:solidFill>
                  <a:srgbClr val="000000"/>
                </a:solidFill>
                <a:latin typeface="Maven Pro" panose="020B0604020202020204" charset="-94"/>
              </a:rPr>
              <a:t>implementation</a:t>
            </a: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 </a:t>
            </a:r>
            <a:r>
              <a:rPr lang="tr-TR" sz="1600" dirty="0" err="1">
                <a:solidFill>
                  <a:srgbClr val="000000"/>
                </a:solidFill>
                <a:latin typeface="Maven Pro" panose="020B0604020202020204" charset="-94"/>
              </a:rPr>
              <a:t>after</a:t>
            </a: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 </a:t>
            </a:r>
            <a:r>
              <a:rPr lang="tr-TR" sz="1600" dirty="0" err="1">
                <a:solidFill>
                  <a:srgbClr val="000000"/>
                </a:solidFill>
                <a:latin typeface="Maven Pro" panose="020B0604020202020204" charset="-94"/>
              </a:rPr>
              <a:t>matching</a:t>
            </a:r>
            <a:r>
              <a:rPr lang="tr-TR" sz="1600" dirty="0">
                <a:solidFill>
                  <a:srgbClr val="000000"/>
                </a:solidFill>
                <a:latin typeface="Maven Pro" panose="020B0604020202020204" charset="-94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Tx/>
              <a:buSzPts val="1100"/>
              <a:buFont typeface="Arial"/>
              <a:buNone/>
            </a:pPr>
            <a:endParaRPr lang="tr-TR" dirty="0">
              <a:latin typeface="Maven Pro" panose="020B0604020202020204" charset="-94"/>
            </a:endParaRPr>
          </a:p>
        </p:txBody>
      </p:sp>
      <p:grpSp>
        <p:nvGrpSpPr>
          <p:cNvPr id="24" name="Google Shape;6786;p80"/>
          <p:cNvGrpSpPr/>
          <p:nvPr/>
        </p:nvGrpSpPr>
        <p:grpSpPr>
          <a:xfrm>
            <a:off x="7047255" y="1229140"/>
            <a:ext cx="1202009" cy="833004"/>
            <a:chOff x="2085525" y="4992125"/>
            <a:chExt cx="481825" cy="481825"/>
          </a:xfrm>
          <a:solidFill>
            <a:srgbClr val="000000"/>
          </a:solidFill>
        </p:grpSpPr>
        <p:sp>
          <p:nvSpPr>
            <p:cNvPr id="25" name="Google Shape;6787;p80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6788;p80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7" name="Google Shape;7386;p82"/>
          <p:cNvGrpSpPr/>
          <p:nvPr/>
        </p:nvGrpSpPr>
        <p:grpSpPr>
          <a:xfrm>
            <a:off x="1980338" y="3002137"/>
            <a:ext cx="1376434" cy="1322292"/>
            <a:chOff x="580725" y="3617925"/>
            <a:chExt cx="299325" cy="297375"/>
          </a:xfrm>
        </p:grpSpPr>
        <p:sp>
          <p:nvSpPr>
            <p:cNvPr id="28" name="Google Shape;7387;p82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388;p82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389;p82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390;p82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391;p82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8392;p84"/>
          <p:cNvGrpSpPr/>
          <p:nvPr/>
        </p:nvGrpSpPr>
        <p:grpSpPr>
          <a:xfrm>
            <a:off x="5113729" y="2873984"/>
            <a:ext cx="1308340" cy="1483930"/>
            <a:chOff x="-48233050" y="3569725"/>
            <a:chExt cx="252050" cy="299475"/>
          </a:xfrm>
        </p:grpSpPr>
        <p:sp>
          <p:nvSpPr>
            <p:cNvPr id="34" name="Google Shape;8393;p84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394;p84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395;p84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uper Pixel Vintage Gaming by Slidesgo">
  <a:themeElements>
    <a:clrScheme name="Özel 2">
      <a:dk1>
        <a:srgbClr val="FFFFFF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399</Words>
  <Application>Microsoft Office PowerPoint</Application>
  <PresentationFormat>Ekran Gösterisi (16:9)</PresentationFormat>
  <Paragraphs>102</Paragraphs>
  <Slides>17</Slides>
  <Notes>17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17</vt:i4>
      </vt:variant>
    </vt:vector>
  </HeadingPairs>
  <TitlesOfParts>
    <vt:vector size="24" baseType="lpstr">
      <vt:lpstr>Maven Pro</vt:lpstr>
      <vt:lpstr>Arial</vt:lpstr>
      <vt:lpstr>Muli</vt:lpstr>
      <vt:lpstr>Press Start 2P</vt:lpstr>
      <vt:lpstr>Times New Roman</vt:lpstr>
      <vt:lpstr>Roboto</vt:lpstr>
      <vt:lpstr>Super Pixel Vintage Gaming by Slidesgo</vt:lpstr>
      <vt:lpstr>PowerPoint Sunusu</vt:lpstr>
      <vt:lpstr>PRESENTATION OUTLINE</vt:lpstr>
      <vt:lpstr>INTRODUCTION</vt:lpstr>
      <vt:lpstr>REQUIREMENTS</vt:lpstr>
      <vt:lpstr>TASK SHARING</vt:lpstr>
      <vt:lpstr>SCHEDULING</vt:lpstr>
      <vt:lpstr>COMPLETED TASKS</vt:lpstr>
      <vt:lpstr>INCOMPLETED TASK: REASONS &amp; EXPLENATIONS</vt:lpstr>
      <vt:lpstr>PROBLEMS ENCOUNTERED</vt:lpstr>
      <vt:lpstr>ALGORITHMS &amp; SOLUTION STRATEGIES</vt:lpstr>
      <vt:lpstr>SCREENSHOTS</vt:lpstr>
      <vt:lpstr>PowerPoint Sunusu</vt:lpstr>
      <vt:lpstr>PowerPoint Sunusu</vt:lpstr>
      <vt:lpstr>PowerPoint Sunusu</vt:lpstr>
      <vt:lpstr>GAME DEMO</vt:lpstr>
      <vt:lpstr>CONCLUSION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VINTAGE GAMING</dc:title>
  <cp:lastModifiedBy>Oem</cp:lastModifiedBy>
  <cp:revision>41</cp:revision>
  <dcterms:modified xsi:type="dcterms:W3CDTF">2021-05-20T21:08:23Z</dcterms:modified>
</cp:coreProperties>
</file>